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02" r:id="rId3"/>
    <p:sldId id="303" r:id="rId4"/>
    <p:sldId id="301" r:id="rId5"/>
    <p:sldId id="293" r:id="rId6"/>
    <p:sldId id="295" r:id="rId7"/>
    <p:sldId id="298" r:id="rId8"/>
    <p:sldId id="300" r:id="rId9"/>
    <p:sldId id="283" r:id="rId10"/>
    <p:sldId id="304" r:id="rId11"/>
    <p:sldId id="291" r:id="rId12"/>
    <p:sldId id="286" r:id="rId13"/>
    <p:sldId id="287" r:id="rId14"/>
    <p:sldId id="289" r:id="rId15"/>
    <p:sldId id="290" r:id="rId16"/>
    <p:sldId id="288" r:id="rId17"/>
    <p:sldId id="285" r:id="rId18"/>
    <p:sldId id="274" r:id="rId19"/>
    <p:sldId id="277" r:id="rId20"/>
    <p:sldId id="278" r:id="rId21"/>
    <p:sldId id="279" r:id="rId22"/>
    <p:sldId id="280" r:id="rId23"/>
    <p:sldId id="281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2T08:39:44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2893 7411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 14 0,3-14 0,0 0 0,0 0 0,0 0 0,0 0 0,0 0 0,0 0 0,0 0 0,0 0 0,0 0 0,-5 18 0,5-18 0,0 0 0,0 0 0,0 0 0,-10 15 0,10-15 0,0 0 0,0 0 0,0 0 0,0 0 0,0 0 0,0 0 0,0 0 0,-7 10 0,7-10 0,0 0 0,0 0 0,0 0 0,0 0 0,0 0 0,0 0 0,-7 4 0,7-4 0,0 0 0,0 0 0,0 0 0,0 0 0,0 0 0,-7-4 0,7 4 0,0 0 0,0 0 0,0 0 0,0 0 0,-8-14 0,8 14 0,0 0 0,0 0 0,0 0 0,-6-19 0,6 19 0,0 0 0,0 0 0,-6-27 0,6 27 0,0 0 0,-7-28 0,7 28 0,-12-26 0,-1 1 16,0 3-16,-1 4 16,5 6-1,2 7-15,-1 8 16,-1 11-1,-3 11 1,1 7-16,6 7 16,3-2-1,7 0 1,3-3-16,5-3 15,6-9 1,-1-8-16,5-6 16,-1-11-1,-1-10 1,1-10-1,-4-9-15,-6-7 16,-6-1 0,-7 1-1,-7 3-15,-8 7 16,0 7-1,-5 11 1,1 15-16,-4 13 16,-2 14-1,3 8-15,7 9 16,6 0-1,8-4 1,8-4 0,6-9-16,1-8 15,6-10 1,4-13-16,0-8 15,3-10 1,5-8 0,-2-8-16,-3-4 15,-4-3 1,-9 4-1,-10 6-15,-7 8 16,-9 3 0,-11 10-1,-3 9-15,1 5 16,2 6-1,9 2-15,12 2 16,9 3 0,4 0-16,7 1 15,-2 3 1,1 1-1,-5-1-15,-3-3 16,-8-18 0,2-6-1</inkml:trace>
  <inkml:trace contextRef="#ctx0" brushRef="#br0" timeOffset="405.6">2675 7971 0,'-12'15'0,"-9"23"0,21-38 0,-36 66 0,-11 33 16,-10 27-1,-7 16-15,0 5 16,1-6 0,7-14-1,10-22-15,12-29 16,12-29-1,8-25-15,14-25 16,12-34 0,11-35-1,4-22-15,-5 15 16</inkml:trace>
  <inkml:trace contextRef="#ctx0" brushRef="#br0" timeOffset="686.4">2566 8133 0,'9'36'0,"6"28"0,5 16 15,4 11-15,2 6 16,7 6-1,6-4 1,0-5-16,2-9 16,0-13-1,-4-11 1,-6-15-16,-5-15 15,-26-31 1,-1 1-16</inkml:trace>
  <inkml:trace contextRef="#ctx0" brushRef="#br0" timeOffset="951.6">2289 8895 0,'16'0'0,"17"5"0,-33-5 0,47 7 0,14 2 15,12 6 1,8 1-16,12 2 16,9-8-1,-22-5-15</inkml:trace>
  <inkml:trace contextRef="#ctx0" brushRef="#br0" timeOffset="3400.8001">17808 8200 0,'-18'2'0,"-5"0"0,23-2 0,0 0 0,0 0 0,-17 5 0,17-5 0,0 0 0,-11 6 0,11-6 0,0 0 0,1 5 0,-1-5 0,0 0 0,0 0 0,0 0 0,0 0 0,0 0 0,0 0 0,0 0 0,0 0 0,0 0 0,0 0 0,10 4 0,-10-4 0,0 0 0,0 0 0,0 0 0,0 0 0,0 0 0,0 0 0,0 0 0,0 0 0,0 0 0,10 3 0,-10-3 0,0 0 0,0 0 0,0 0 0,0 0 0,0 0 0,0 0 0,0 0 0,0 0 0,9 3 0,-9-3 0,0 0 0,0 0 0,0 0 0,0 0 0,0 0 0,0 0 0,0 0 0,0 0 0,0 0 0,0 0 0,0 0 0,0 0 0,0 0 0,0 0 0,0 0 0,0 0 0,0 0 0,0 0 0,0 0 0,0 0 0,0 0 0,0 0 0,6-1 0,-6 1 0,0 0 0,0 0 0,0 0 0,0 0 0,1-8 0,-1 8 0,0 0 0,0 0 0,0 0 0,-1-10 0,1 10 0,0 0 0,0 0 0,-6-19 0,6 19 0,0 0 0,-7-23 0,7 23 0,-10-27 0,-1-1 0,-1-1 15,-2 1 1,1 6-16,1 6 15,2 4 1,1 4 0,-1 12-16,3 9 15,3 13 1,4 7-16,6 5 15,8-1 1,5-4 0,7-10-16,6-10 15,3-11 1,0-14-16,-4-7 15,-6-6 1,-7-5 0,-9-2-16,-10-1 15,-9 2 1,-9 8-16,-8 6 15,-5 8 1,-6 8 0,-1 8-16,3 9 15,4 8 1,9 3-1,14 5-15,11-1 16,9-3 0,13-5-16,8-7 15,4-13 1,0-10-16,-3-10 15,-6-9 1,-7-6 0,-11-1-16,-7 1 15,-5 3 1,-4 2-1,-7 8-15,-1 6 16,1 5 0,5 9-16,4 11 15,1 8 1,4 9-1,3 3-15,5 2 16,1-1 0,4-5-1,-2-12-15,-2-3 16,-9-13-1,0 0-15,2-7 16,-3-11 0,0-8-1,-3-8-15,0 4 16,-2 5-1,-1 6 1,0 6-16,7 13 16,-5 0-1,3 8-15,2 7 16,2 5-1,0-5-15</inkml:trace>
  <inkml:trace contextRef="#ctx0" brushRef="#br0" timeOffset="3915.6001">18085 7097 0,'0'0'0,"-9"9"0,9-9 0,0 0 0,-12 23 0,12-23 0,-11 41 0,4 22 0,3 15 16,5 13-1,5 3-15,0 1 16,3-3-1,-1-6 1,1-8-16,1-11 16,2-11-1,-1-15-15,-4-14 16,-7-27-1,6-3-15,-1-30 16,-2-25 0,-3-21-1,-1 8-15</inkml:trace>
  <inkml:trace contextRef="#ctx0" brushRef="#br0" timeOffset="4508.4001">18052 7140 0,'-14'-19'0,"-5"-4"0,19 23 0,0 0 0,0 0 0,-13-16 0,13 16 0,0 0 0,0 0 0,0 0 0,9-3 0,21 12 0,-30-9 0,0 0 0,42 11 0,-42-11 0,53 16 0,-1 5 16,-3 2 0,-8 6-16,-12 7 15,-16 3 1,-17 11-16,-19 9 15,-19 7 1,-8-2 0,-4-10-16,12-17 15,14-11 1,12-14-16,16-12 15,2 2 1,12-7-16,13-3 16,16-3-1,10 3-15,4 8 16,0 7-1,-5 10 1,-9 6-16,-8 7 16,-10 5-1,-11-1-15,-12 5 16,-11-4-1,-14 0 1,-16-5-16,-14-4 16,-8-2-1,-3-2 1,-4 3-16,0 12 15,-1 7 1,15-7-16</inkml:trace>
  <inkml:trace contextRef="#ctx0" brushRef="#br0" timeOffset="27111.9981">2893 7436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0,11-5 0,-11 5 0,0 0 0,14-9 0,-14 9 0</inkml:trace>
  <inkml:trace contextRef="#ctx0" brushRef="#br0" timeOffset="32961.9981">12812 7403 0,'0'0'0,"0"0"0,0 0 0,0 0 0,0 0 0,0 0 0,0 0 0,0 0 0,0 0 0,0 0 0,0 0 0,0 0 0,0 0 0,-7 12 0,7-12 0,-8 17 0,3 5 0,5-22 0,0 0 0,-3 21 0,3-21 0,-1 20 0,3 4 15,6-3 1,0-2-16,1-4 15,-1-4 1,-8-11 0,0 0-16,9 3 15,-3-7 1,0-6-16,-4-7 15,-1-4 1,-4-3-16,-1-2 16,-2-3-1,-2-1-15,-3 2 16,-1 4-1,1 7 1,1 8-16,10 9 16,-4 3-1,6 15-15,6 7 16,5 5-1,5 3 1,4-5-16,2-5 16,1-8-1,-3-10-15,-3-6 16,-4-8-1,-1-8 1,-7-6-16,-4-2 16,-1-3-1,-3 1-15,-6 3 16,-4 7-1,0 4 1,2 1-16,-2 8 16,0 4-1,2 6-15,4 8 16,2 8-1,5 6-15,3 1 16,5-1 0,2-6-16,-1-5 15,-1-6 1,-1-8-1,-2-6-15,-4-10 16,0-5 0,-2-8-1,1-5-15,-2-4 16,-3 4-1,-5 4-15,-4 8 16,2 8 0,-3 10-1,-1 8-15,3 6 16,0 11-1,3 6-15,8 2 16,7-3 0,6-5-16,2-7 15,5-4 1,4-10-1,0-7-15,0-6 16,1-5 0,-5-4-16,-7-4 15,-5 3 1,-4 0-1,-5 3-15,-8 4 16,-1-1 0,-2 3-16,-6 4 15,-1 0 1,4 2-1,3-1-15,3 4 16,3 5 0,4 7-16,4 8 15,4 7 1,6 3-1,3 1-15,5-2 16,9-9 0,-5-8-1,-2-12-15,-3-9 16,-6-11-1,-4-7-15,0-8 16,-3-2 0,-4 1-16,-6 4 15,-2 5 1,-3 5-16,-3 9 15,-2 6 1,0 11-16,-2 9 16,-1 11-1,0 11 1,0 10-16,7 3 15,6 0 1,11-4 0,8-11-16,9-11 15,4-7 1,6-10-16,0-10 15,0-11 1,-9-5 0,-7-7-16,-6-2 15,-9 0 1,-7-1-1,-5 1-15,-5 0 16,-2 2 0,-6 6-16,0 8 15,-2 8 1,-2 11-16,-3 13 15,4 14 1,0 14 0,12 10-16,8 3 15,11-2 1,13-7-1,11-13-15,10-10 16,1-14 0,-1-12-16,-2-12 15,0-10 1,-5-11-16,-6-8 15,-5-8 1,-7-1 0,-11-3-16,-8 4 15,-11 9 1,-8 11-1,-5 10-15,-2 9 16,0 10 0,3 11-16,3 12 15,4 11 1,9 8-16,7 4 15,9 2 1,10 1-16,8-3 16,8-6-1,4-9 1,1-11-16,1-13 15,1-15 1,-7-14 0,-5-15-16,-7-10 15,-10 0 1,-9 0-16,-7 7 15,-12 8 1,-5 7 0,-3 10-16,-4 9 15,-4 13 1,3 8-16,2 10 15,5 8 1,10 3 0,9-1-16,7-2 15,10-4 1,10-8-16,5-4 15,4-11 1,-2-12 0,-1-7-16,-6-4 15,-10-7 1,-7-5-1,-13 1-15,-6-1 16,-7 7 0,-9 7-16,-3 6 15,1 10 1,2 8-16,4 3 15,7 7 1,10 7-16,5 3 16,6 4-1,9 1 1,9-4-16,4-7 15,-3-8-15,1-9 16,-1-5 0,-9-6-1,-5-14-15,-4-7 16,-6-11-1,-5-6-15,-2-1 16,1 8 0,-3 4-16,-4 14 15,-2 14 1,0 18-16,3 15 15,1 13 1,6 9-16,2 5 16,6-2-1,10-6-15,4-13 16,5-10-1,0-11-15,1-14 16,-2-16 0,1-11-16,1-11 15,-7-2 1,-7 2-1,-5 7-15,-6 7 16,-4 5-16,-7 9 16,0 6-1,-1 9 1,-2 6-16,3 6 15,2 7 1,3 2-16,1-3 16,4-7-1</inkml:trace>
  <inkml:trace contextRef="#ctx0" brushRef="#br0" timeOffset="33851.1982">12392 7003 0,'-29'38'0,"-8"25"0,13 16 0,15 5 15,12-2 1,10-7 0,4-16-16,-1-15 15,-5-18 1,-11-26-16,2 5 15,-8-14 1,-6-11-16,-8-6 16,-6 0-1,-9 3 1,-7 4-16,-9 11 15,-3 17 1,-5 14 0,0 22-16,3 15 15,6 12 1,13 11-16,15 4 15,16-1 1,16-9-16,14-10 16,9-18-1,8-15 1,7-20-16,8-14 15,6-11 1,2-5-16,2-5 16,3 1-1,0 1-15,0 5 16,-6 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2T08:50:15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 13520 0,'88'45'0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2T08:55:30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1887 11823 0,'-121'26'0,"-69"7"31,-187 111-16,-10 124 1,92-14 0</inkml:trace>
  <inkml:trace contextRef="#ctx0" brushRef="#br0" timeOffset="140290.8009">2084 12995 0,'-25'175'0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2T09:03:22.7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19569 4289 0,'0'0'0,"2"-12"0,-2 12 0,0 0 0,0 0 0,6-17 0,-6 17 0,0 0 0,9-12 0,-9 12 0,14-8 0,4 5 0,-18 3 0,20 7 0,1 5 0,0 9 16,-2 5-1,-3 7-15,2 8 16,-4 11-1,1 7 1,-2 13-16,-6 13 16,1 5-1,0 5 1,0 0-16,-2-6 15,6-10 1,3-18 0,6-17-16,4-15 15,6-19 1,8-16-16,5-15 15,4-14 1,2-15 0,0-11-16,1-10 15,-4-4 1,-4-3-16,-7-2 15,-6 0 1,-1-2 0,-7 4-16,-7 3 15,-5 7 1,-11 5-1,-8 12-15,-7 10 16,-7 10 0,-4 14-1,1 10-15,2 10 16,1 12-1,-1 13-15,1 9 16,2 8 0,6 9-16,5 4 15,7 2 1,7-1-1,8-4-15,1-4 16,6-8 0,3-9-16,2-7 15,5-3 1,1-5-16,6-5 15,0-7 1,-9 0-16</inkml:trace>
  <inkml:trace contextRef="#ctx0" brushRef="#br0" timeOffset="327.6">20827 4502 0,'14'5'0,"3"5"0,-17-10 0,0 0 0,22 9 0,-22-9 0,28 9 0,3 1 15,11-3-15,5-4 16,9-5 0,-1-2-1,-1 0-15,-3 1 16,-5 3-1,-7 5-15,-8 3 16,-16 3 0,-22-22-16</inkml:trace>
  <inkml:trace contextRef="#ctx0" brushRef="#br0" timeOffset="624">20903 4824 0,'0'0'0,"15"-3"0,-15 3 0,0 0 0,28-7 0,-28 7 0,43-10 0,6 3 0,4 3 16,0 4 0,-4 2-16,-4 2 15,0 3 1,-3 1-1,6-2-15,2-4 16,-2-8 0</inkml:trace>
  <inkml:trace contextRef="#ctx0" brushRef="#br0" timeOffset="1138.8">22269 4714 0,'22'6'0,"18"4"0,-40-10 0,50 9 0,9 1 0,5-2 16,3 2-1,2 2-15,5 1 16,1-5-1,5-2-15,1-2 16,4 2 0,5-1-1,3-2-15,4-1 16,2-2-1,2-1-15,-2-2 16,3-1 0,-1 2-1,-1 0-15,-4 4 16,-4 0-1,-2 1-15,-8 1 16,-7 1 0,-9 0-1,-7-1-15,-10-4 16,-20 4-1</inkml:trace>
  <inkml:trace contextRef="#ctx0" brushRef="#br0" timeOffset="1996.8">23150 3763 0,'-29'8'0,"-12"10"0,41-18 0,-49 31 0,-8 10 16,-7 5-1,0 4-15,0 3 16,-2-6-1,6-9 1,9-7-16,11-7 16,9-10-16,11 2 15,11-4 1,6-1-16,9-3 15,6-1 1,9 0-16,7-1 16,9-1-1,7 2-15,10 2 16,4-4-1,1-1 1,4-4-16,0-2 16,-6-5-1,-10-3-15,-8 0 16,-13-2-1,-12-3-15,-11-3 16,-7-3 0,-9 0-1,-12-1-15,-8-1 16,-6-2-1,-2-1 1,1 0-16,5-1 16,4 1-1,9 2 1,13-1-16,11 31 15</inkml:trace>
  <inkml:trace contextRef="#ctx0" brushRef="#br0" timeOffset="2527.2">23770 3823 0,'-6'-22'0,"-8"-9"0,14 31 0,-22-27 0,-4 10 0,-9 13 15,-6 12-15,-6 11 16,2 8 0,6 4-1,8 1-15,12 2 16,12 0-1,10 1-15,12 2 16,5 0 0,11 1-16,7 3 15,5 2 1,-1-2-16,-1-3 15,-5-5 1,-8-8 0,-7-7-16,-9-4 15,-11-3 1,-11 0-16,-14 8 15,-20 12 1,-11 4 0,-4 4-16,1-3 15,1-12 1</inkml:trace>
  <inkml:trace contextRef="#ctx0" brushRef="#br0" timeOffset="3260.4">23091 5375 0,'-10'-4'0,"-10"-2"0,20 6 0,0 0 0,-29-4 0,29 4 0,-34 9 0,-6 9 16,-7 10-1,-6 9-15,-3 1 16,2-1-1,4-8 1,9-7-16,13-6 16,10-6-1,10 0-15,8 1 16,10-1-1,13 0 1,10-1-16,15 3 16,7 0-1,4 1 1,4 2-16,-1-2 15,-3-4 1,-7-3-16,-13-3 16,-13-9-1,-10-4-15,-14-5 16,-7 0-1,-4-7 1,-3-7-16,-2-7 16,4-4-1,4-4 1,7-6-16,10-4 15,-2 25 1</inkml:trace>
  <inkml:trace contextRef="#ctx0" brushRef="#br0" timeOffset="4024.8">23233 6393 0,'31'-84'0,"25"-47"16,12-11-1,2 6-15,-8 6 16,-9 7 0,-3 10-16,-9 7 15,-8 9 1,-2 8-1,-3 11 1,-10 18-16,-6 20 16,-3 15-1,-9 25-15,1 3 16,-4 28-1,-5 16 1,-3 11-16,-1 11 16,4 7-1,6 3 1,6 3-16,7 0 15,8-3 1,5-11 0,7-10-16,-1-11 15,3-13 1,-2-14-16,-2-8 15,-4-10 1,-4-7-16,-3-6 16,-4-7-1,-7-7 1,-12-14-16,-5 4 15</inkml:trace>
  <inkml:trace contextRef="#ctx0" brushRef="#br0" timeOffset="4290">23350 5341 0,'0'0'0,"0"0"0,0 0 0,0 0 0,0 0 0,19-5 0,-19 5 0,0 0 0,36-6 0,-36 6 0,57-3 0,18 2 15,13 2 1,9 4-16,10 6 15,1 3 1,-4-17-16,-27-7 16</inkml:trace>
  <inkml:trace contextRef="#ctx0" brushRef="#br0" timeOffset="7113.6">19696 8726 0,'-6'66'0,"5"31"0,4 7 16,11-7-16,8-13 16,8-19-1,12-22-15,5-25 16,5-25-1,7-29 1,-2-23-16,0-20 16,-1-10-1,-1-6 1,-4-1-16,-8 14 15,-7 22 1,-12 19-16,-3 20 16,-5 26-1,-8 27 1,-3 27-16,-2 29 15,2 14 1,6 5 0,9-10-16,15-19 15,9-24 1,2-28-1,4-26-15,0-21 16,-1-21 0,-1-17-16,-8-8 15,-4-3 1,-10 0 0,-9 9-16,-13 6 15,-11 7 1,-8 5-16,-12 4 15,-8 5 1,1 4 0,2 7-16,6 8 15,10 1 1,15 1-16,9-8 15</inkml:trace>
  <inkml:trace contextRef="#ctx0" brushRef="#br0" timeOffset="7425.6">21221 8769 0,'0'0'0,"22"3"0,-22-3 0,0 0 0,41 2 0,-41-2 0,52 0 0,4-4 16,-1-2-16,-2-1 15,-6 3 1,-9 0 0,-10 2-16,-10 1 15,-4 3 1,-12 3-16,-19 5 15</inkml:trace>
  <inkml:trace contextRef="#ctx0" brushRef="#br0" timeOffset="7706.4001">21246 9049 0,'11'-5'0,"13"-1"0,-24 6 0,0 0 0,34-6 0,-34 6 0,42-3 0,6 1 16,2 1-1,0-3-15,2 0 16,0-3-1,0 3 1,0 3-16,2 5 16,-4 1-1</inkml:trace>
  <inkml:trace contextRef="#ctx0" brushRef="#br0" timeOffset="8221.2001">22336 8895 0,'30'8'0,"15"2"0,-45-10 0,50 13 0,3-1 16,0 0-16,4-2 16,4-2-1,5-4 1,4 0-16,1-1 15,3-1 1,4-3 0,3 0-16,2-4 15,3-1 1,2-1-1,6 0-15,1 0 16,-3 0 0,-2 0-1,-4 3-15,1 1 16,-5-2-1,-3 0-15,-5-1 16,-9-1 0,-5-3-1,-12 0-15,-5-1 16,-12-4-1,-11-4-15,-8 3 16</inkml:trace>
  <inkml:trace contextRef="#ctx0" brushRef="#br0" timeOffset="8892.0001">23183 8074 0,'-28'-10'0,"-16"3"0,44 7 0,-51 6 0,-2 17 16,-7 18-1,-6 17-15,-4 7 16,0-2 0,9-11-1,15-11-15,14-12 16,18-11-1,14-2-15,16-9 16,15-4 0,12-1-1,17-2-15,9-2 16,5 0-1,3 0-15,-1-3 16,-2-4 0,-8-3-1,-12-2-15,-14-5 16,-18-4-1,-12-6 1,-13-3-16,-12-8 16,-10-1-1,-9-1 1,-7-2-16,-2 0 15,1 4 1,4 5-16,10 6 16,10 1-1,12-23-15</inkml:trace>
  <inkml:trace contextRef="#ctx0" brushRef="#br0" timeOffset="9516.0001">23635 7818 0,'-15'38'0,"-11"30"0,-9 23 0,-3 16 15,-1 9 1,10-4 0,11-9-16,15-16 15,15-16 1,16-22-16,18-24 15,10-26 1,11-27 0,4-20-16,4-23 15,-2-13 1,-9-9-1,-9-1-15,-17-2 16,-14 0 0,-19 7-1,-17 6-15,-14 11 16,-14 19-1,-8 15-15,-9 19 16,-2 19 0,5 18-1,6 14-15,10 11 16,13 7-1,12 6-15,16 2 16,12 1 0,6 0-1,6-3-15,5-3 16,3-6-1,6-4-15,7-8 16,8-7 0,3-4-1,-6-17-15</inkml:trace>
  <inkml:trace contextRef="#ctx0" brushRef="#br0" timeOffset="10576.8001">23358 9311 0,'-28'24'0,"-27"20"0,-15 17 15,-10 13-15,-7 11 16,1-2-1,5-2 1,7-15-16,13-16 16,15-16-1,12-13-15,14-10 16,20-11-1,0 5-15,17-5 16,17-10 0,15-2-16,13-1 15,11 4 1,5 4-1,0 5-15,-4 4 16,-7-1 0,-11-1-16,-16-4 15,-12-7 1,-13-5-1,-10-10-15,-8-11 16,-7-9 0,-5-9-16,3-11 15,1-7 1,4-4-16,8-1 15,10 2 1,1 5 0</inkml:trace>
  <inkml:trace contextRef="#ctx0" brushRef="#br0" timeOffset="11185.2001">23501 10686 0,'19'-33'0,"13"-31"0,10-26 16,8-17 0,6-21-1,5-17-15,-2-13 16,-1-3-1,-8 0-15,-10 10 16,-12 16 0,-7 15-1,-10 22-15,-11 26 16,-7 26-1,-4 27-15,-3 31 16,-4 31 0,-4 23-1,3 21-15,7 12 16,8 3-1,12-4 1,14-10-16,12-12 16,8-14-1,11-15 1,7-13-16,2-13 15,-1-12 1,-7-11-16,-10-9 16,-12-1-1,-10-5 1,-15-1-16,-20-3 15,-22-4 1</inkml:trace>
  <inkml:trace contextRef="#ctx0" brushRef="#br0" timeOffset="11450.4001">23627 9481 0,'-8'-6'0,"1"-7"0,7 13 0,0 0 0,0 0 0,6-13 0,-6 13 0,0 0 0,25-16 0,-25 16 0,46-16 0,14 6 0,15 4 15,9 9 1,0 4-1,5 8-15,2 1 16,10-6 0,3 1-16,-23-2 15</inkml:trace>
  <inkml:trace contextRef="#ctx0" brushRef="#br0" timeOffset="26722.8002">20676 11865 0,'-29'10'0,"-26"16"0,-13 14 15,-7 9-15,0 2 16,7 0-1,7-3-15,9-4 16,5-7 0,8-10-1,7-6-15,9-7 16,10-6-1,13-8-15,0 0 16,7 3 0,17-4-1,11-2-15,8 0 16,9-1-1,10 1 1,9 0-16,6-4 16,6-2-1,1 1 1,-3-5-16,-11 0 15,-8-5 1,-10 0-16,-18-1 16,-15 0-1,-12-7 1,-15 1-16,-11-1 15,-15-2 1,-8-5-16,-1-3 16,-3-7-1,1-4 1,7-1-16,9 0 15,9 1 1,14 2-16,6 1 16</inkml:trace>
  <inkml:trace contextRef="#ctx0" brushRef="#br0" timeOffset="27409.2002">21749 11602 0,'-6'-33'0,"-7"-13"0,-12 2 16,-6 9-1,-9 9 1,-6 13-16,-9 8 15,-1 11 1,4 6 0,4 9-16,4 7 15,6 6 1,13 8-1,9 8-15,14 5 16,11 2 0,17-2-1,11 1-15,8-4 16,8-5-1,3-3 1,6-6-16,0-1 16,-2-5-1,-3-4-15,-11-1 16,-8-4-1,-11 0 1,-14-2-16,-14 3 16,-14 4-1,-16 6-15,-17 1 16,-9-1-1,-7-4 1,-2-9-16,0-13 16,3-16-1,5-13-15,7-13 16,9-7-1,14-13 1</inkml:trace>
  <inkml:trace contextRef="#ctx0" brushRef="#br0" timeOffset="28080.0002">22369 11747 0,'0'0'0,"23"4"0,-23-4 0,0 0 0,39 5 0,-39-5 0,50 3 0,5-2 16,6-5 0,4-3-16,3-1 15,-2-1 1,-3 2-16,-4 3 15,-7 3 1,-7 2-16,-7 2 16,-11-1-1,-12-2-15,-18-5 16</inkml:trace>
  <inkml:trace contextRef="#ctx0" brushRef="#br0" timeOffset="28563.6002">22403 12026 0,'0'0'0,"0"0"0,0 0 0,0 0 0,0 0 0,0 0 0,0 0 0,0 0 0,21-3 0,-21 3 0,34 0 0,11 0 0,-1 3 15,2 1-15,4 1 16,6-2-1,1 3 1,2-4-16,0-2 16,-3 2-1,-5-1-15,-3 2 16,-5-3-1,-10 0 1,-10 0-16,-6 0 16,-7 2-1,-10-2-15,0 0 16,4-1-1</inkml:trace>
  <inkml:trace contextRef="#ctx0" brushRef="#br0" timeOffset="30576.0002">23678 11025 0,'9'24'0,"8"30"0,1 19 15,2 16 1,-3 12-1,-3 7-15,0 9 16,1-1 0,0-1-1,1-2-15,-3-2 16,-2-4-1,-4-9 1,-3-10-16,-4-15 16,-4-8-1,-3-18-15,-3-17 16,2-13-1,-2-15 1,-1-18-16,5-15 16,2-15-1,2-18-15,8-11 16,3-7-1,4-10 1,3-1-16,2-1 16,5 1-1,1 7 1,1 7-16,3 5 15,-1 8 1,1 9 0,3 8-16,1 8 15,3 4 1,2 3-16,7 7 15,-3 6 1,1 10 0,-5 7-16,1 6 15,-5 6 1,-5 3-16,-1 4 15,-3 0 1,-2-1 0,-3 1-16,-4-3 15,-4 14 1</inkml:trace>
  <inkml:trace contextRef="#ctx0" brushRef="#br0" timeOffset="31340.4002">25179 11586 0,'-19'4'0,"-17"10"0,36-14 0,-46 25 0,-4 13 0,-7 10 16,0 6-1,0 2-15,4 1 16,4-3 0,3-5-1,8-6-15,9-6 16,8-9-1,12-9-15,9-7 16,13-9 0,11-6-16,7-4 15,10-3 1,7 0-1,5 2-15,5 3 16,4 3 0,0 2-1,2-2-15,-2-2 16,-6-5-1,-7-2 1,-9-2-16,-12-4 16,-10 0-1,-12-2 1,-13-4-16,-10 0 15,-7-5 1,-8-1-16,-2-7 16,0-4-1,-1-4 1,9-1-16,5-2 15,7 2 1,9 2-16,8 2 16,5-11-1</inkml:trace>
  <inkml:trace contextRef="#ctx0" brushRef="#br0" timeOffset="32073.6002">25656 11339 0,'-3'27'0,"-6"24"0,-1 21 15,1 18 1,-1 13-16,2 6 16,4 1-1,6-4-15,8-9 16,5-13-1,9-15 1,6-15-16,6-22 16,4-22-1,4-20-15,9-23 16,2-23-1,0-19 1,0-13-16,-8-6 16,-9-6-1,-9-1 1,-13 2-16,-13 3 15,-10 7 1,-13 8 0,-2 12-16,-9 11 15,-6 12 1,2 11-16,-3 16 15,2 12 1,-1 18 0,3 18-16,-2 12 15,8 14 1,5 5-16,8 3 15,8 2 1,7-4 0,10-4-16,7-8 15,6-8 1,4-9-1,3-5-15,3-1 16,4-2 0,2 0-16,2 0 15,0 0 1,-2-6-16,1-3 15</inkml:trace>
  <inkml:trace contextRef="#ctx0" brushRef="#br0" timeOffset="36987.6002">27903 4248 0,'-8'29'0,"-5"32"0,1 15 16,3 9-16,-3 11 16,-1 11-1,-1 9 1,1 5-16,-3 10 15,-1 6 1,-2 3 0,-2 6-16,-2 4 15,-3-1 1,1 0-1,0-5-15,-1-6 16,0-14 0,6-14-16,9-18 15,14-14 1,15-17-1,15-14-15,14-10 16,12-8 0,7-4-16,4-6 15,2-1 1,-5-2-1,-4 1-15,-10 0 16,-14 3 0,-10-1-1,-13 3-15,-8 3 16,-15 10-1,-6 11-15,-10 10 16,-7 11 0,-6 11-1,-4 6-15,-1 9 16,0 9-1,6 5 1,2 7-16,7 4 16,5 4-1,5 2-15,0 1 16,11 6-1,7 5 1,6 4-16,9 7 16,3 4-1,3 3 1,6-4-16,2 0 15,-4-3 1,1 3-16,4 0 16,0 6-1,0 0 1,-4 2-16,-6-3 15,-6-3 1,-9-7 0,-12-5-16,-12-3 15,-9-2 1,-6-1-16,-7 0 15,-6-7 1,-3-7 0,-7-13-16,-6-23 15,-12-29 1,-29-30-16,11-17 15</inkml:trace>
  <inkml:trace contextRef="#ctx0" brushRef="#br0" timeOffset="37580.4002">27795 4484 0,'-12'-41'0,"-3"-18"0,1 0 0,3 7 15,-2 8 1,-2 7-1,-3 3-15,-2 2 16,-7 0 0,-6 4-1,-2 1-15,-7 4 16,-7 9-1,-12 8-15,-15 2 16,-9 11 0,15 2-16</inkml:trace>
  <inkml:trace contextRef="#ctx0" brushRef="#br0" timeOffset="38656.8002">20475 14165 0,'22'4'0,"14"2"0,-36-6 0,45 8 0,9-1 0,11 1 16,13-3 0,10-6-1,10-6-15,9-2 16,5-1-1,5 3-15,4 4 16,0 6 0,-1 4-1,-4-1-15,-5-1 16,-10 2-1,-14 1-15,-16 4 16,-16 4 0,-22-1-16,-25 1 15,-26-22 1</inkml:trace>
  <inkml:trace contextRef="#ctx0" brushRef="#br0" timeOffset="39234.0003">20617 14606 0,'14'2'0,"7"1"0,-21-3 0,0 0 0,32 4 0,-32-4 0,42 5 0,11 1 16,8-5-16,11-1 16,9-1-1,10-2 1,8 0-16,7-2 15,9-2 1,4-1-16,3-2 16,0 6-1,-3 7 1,-12 3-16,-6 7 15,-10 2 1,-15 2-16,-13-3 16,-18 0-1,-14-1-15,-31-13 16,3-5-1,-25-21 1</inkml:trace>
  <inkml:trace contextRef="#ctx0" brushRef="#br0" timeOffset="39858.0003">21841 13553 0,'29'18'0,"20"13"0,13 14 16,9 10-1,10 14-15,9 8 16,7 2-1,5-3-15,0-7 16,6-5 0,-4-11-1,-3-3-15,-6-3 16,-8-3-1,-8 2-15,-13-2 16,-10 0 0,-14-7-16,-13-6 15,-16-6 1,-13-2-1,-14-1-15,-19 6 16,-13 4 0,-9 4-16,-11 3 15,-12 4 1,-10 1-16,-6 2 15,-5 0 1,-6 1-16,-3 1 16,-1 4-1,1 5 1,4 5-16,-7 0 15,23-12 1</inkml:trace>
  <inkml:trace contextRef="#ctx0" brushRef="#br0" timeOffset="46254.0003">24390 13740 0,'0'0'0,"15"15"0,-15-15 0,0 0 0,26 31 0,-26-31 0,30 50 0,-1 19 15,-2 14 1,0 15-1,2 14-15,-2 8 16,0 1 0,4-2-16,0-3 15,2-6 1,0-7-1,2-4-15,4-9 16,4-15 0,-1-21-16,6-22 15,0-25 1,2-20-16,-1-26 15,0-22 1,5-19 0,-2-19-16,-1-11 15,-4-7 1,-6-2-16,-10 4 15,-9 3 1,-9 8-16,-10 5 16,-10 13-1,-12 16 1,-7 15-16,-8 19 15,-5 10 1,-4 11-16,1 11 16,3 13-1,2 6-15,4 6 16,13 7-1,10 8 1,7 1-16,13 6 16,8 2-1,4 6-15,6 9 16,5 2-1,8 3 1,2 1-16,0-4 16,-1-9-1,-2-11-15,0-17 16,-6-20-1,-3-30-15,-9-7 16</inkml:trace>
  <inkml:trace contextRef="#ctx0" brushRef="#br0" timeOffset="46550.4003">25866 14250 0,'31'-2'0,"22"1"0,7 1 16,-1-2 0,1 1-1,0-1-15,-5 3 16,-6-1-1,-9 2-15,-7 4 16,-8 2 0,-11 1-16,-12 0 15,-11 1 1,-17 15-16</inkml:trace>
  <inkml:trace contextRef="#ctx0" brushRef="#br0" timeOffset="46940.4003">25799 14469 0,'0'0'0,"0"0"0,0 0 0,0 0 0,0 0 0,0 0 0,13 7 0,13 3 0,-26-10 0,0 0 0,32 8 0,-32-8 0,41 10 0,4-5 15,4-1 1,7-2 0,5 3-16,2-1 15,-3-1 1,-2 1-16,-1-2 15,-3-2 1,1-5 0,-4-1-16,-6-3 15,-8 3 1,-13 1-16,-22 3 15</inkml:trace>
  <inkml:trace contextRef="#ctx0" brushRef="#br0" timeOffset="49452.0003">27207 13961 0,'-9'14'0,"-3"11"0,12-25 0,-12 34 0,4 11 15,4 12-15,4 11 16,5 8 0,7 10-16,3 2 15,1 0 1,0-7-1,5-8-15,1-14 16,2-16-16,4-15 16,3-15-1,2-18-15,1-14 16,4-19-1,0-23 1,-2-16-16,0-10 16,-3-1-1,-7 5-15,-5 9 16,-6 14-1,-7 14-15,-2 14 16,-4 14 0,-2 18-1,2 3-15,2 22 16,2 18-1,-1 15 1,8 14-16,7 6 16,12-1-1,7-4-15,6-9 16,5-13-1,1-16 1,3-17-16,2-18 16,-3-16-1,-6-18-15,-5-13 16,-7-11-1,-7-8-15,-8-6 16,-7-5 0,-8 1-1,-5 4-15,-4 10 16,-7 8-1,-4 10-15,-2 12 16,-1 9 0,-3 8-16,5 4 15,-2 4-15,1 2 16,1 4-1,3 0 1,6 2-16,7-1 16,0 0-1,0 0-15,0 0 16,0 0-1,0 0-15,2 0 16,7-1 0,0-2-1,3 2-15,-2-1 16,0 1-16,-1-3 15,-1 8 1</inkml:trace>
  <inkml:trace contextRef="#ctx0" brushRef="#br0" timeOffset="50403.6003">28608 13486 0,'8'14'0,"3"11"0,-11-25 0,14 40 0,3 13 0,4 18 16,3 15-1,0 15 1,1 11-16,2 7 16,-2 3-1,0-3-15,0-3 16,-4-7-1,-3-12-15,1-12 16,-7-16 0,-3-17-16,-3-18 15,-4-15 1,-6-14-1,-6-14-15,-3-15 16,-4-16 0,2-17-16,1-13 15,7-10 1,4-11-16,3-4 15,8-2 1,5 1 0,7 0-16,8 7 15,2 8 1,4 11-16,3 10 15,1 8 1,1 12-16,4 7 16,1 5-1,3 5 1,1 4-16,0 6 15,-1 1 1,-5 5-16,-4 0 16,-6 1-1,-4 3-15,-7 1 16,-5 3-1,-5 1 1,-5 3-16,-19 17 16</inkml:trace>
  <inkml:trace contextRef="#ctx0" brushRef="#br1" timeOffset="59909.2004">19242 3084 0,'-8'10'0,"-6"14"0,14-24 0,-14 41 0,0 20 15,2 20 1,-3 22-16,4 21 16,5 19-1,2 15 1,2 15-16,4 9 15,0 13 1,0 2 0,1 4-16,2 1 15,0 1 1,-4 0-1,1 3-15,0-1 16,6-6 0,1-11-1,0-18-15,0-23 16,-3-18-1,-4-20 1,-1-23-16,-2-19 16,-1-19-1,2-17 1,2-11-16,-2-20 15,4 12 1,6-10-16,8-7 16,10-8-1,10-6-15,10 0 16,9-1-1,12 2 1,9 5-16,6 5 16,8 2-1,7 1-15,12 4 16,11 1-1,10 2 1,5 2-16,10-3 16,5 4-1,8-2 1,10 2-16,5 2 15,8 4 1,2 1-16,-3 1 16,1 4-1,3 3 1,0-4-16,-1 2 15,0-2 1,-3 2-16,-10-4 16,0-2-1,1-4 1,0-5-16,-8-4 15,-7 1 1,-10 2-16,-8 3 16,-9 3-1,-11 4 1,-8-2-16,-4 6 15,-8-1 1,-5 1-16,-8-3 16,-9-2-1,-8 0 1,-7-4-16,-8-2 15,-10-2 1,-12-3-16,-7-5 16,-7-7-1,-8-9 1,-3-15-16,-5-16 15,0-16 1,3-15 0,1-17-16,-1-16 15,3-13 1,-3-14-16,3-12 15,0-9 1,-5-8 0,1-5-16,-2-5 15,1 0 1,-3-2-1,-1-5-15,-1 0 16,4 0 0,8 6-16,5 6 15,0 12 1,3 7-16,-2 6 15,0 13 1,1 10 0,2 8-16,2 9 15,-4 9 1,-3 10-16,-3 13 15,-1 10 1,-4 9-16,-4 12 16,-2 7-1,-1 8-15,-4 8 16,-3 6-1,-5 4-15,-6 7 16,-7 6 0,-10 5-16,-15 3 15,-14 2 1,-16 3-16,-16 1 15,-16-1 1,-15-2 0,-11-5-16,-11-1 15,-11-3 1,-4-1-16,-9-3 15,-3 1 1,-9 0 0,-7 4-16,-8 0 15,-3 6 1,-4-2-16,-3-1 15,-5-3 1,-4 0 0,-3 0-1,-5 0-15,6 0 16,8-2-1,5 2-15,4 2 16,3-1 0,7 3-1,9-4-15,5 0 16,0 7-1,2 8-15,-2 6 16,8 6 0,7 3-1,16 3-15,22-3 16,27-6-1,23-15-15,26-8 16</inkml:trace>
  <inkml:trace contextRef="#ctx0" brushRef="#br1" timeOffset="63247.6004">18856 6936 0,'-11'36'0,"-4"28"0,2 26 16,2 22-1,0 17-15,7 16 16,3 13-1,0 10 1,3 11-16,-2 8 16,2 8-1,5 2 1,1 1-16,0-2 15,2-5 1,3 0 0,-4 0-16,-1-3 15,2-3 1,1-9-1,1-10-15,4-15 16,1-11 0,3-13-1,2-13-15,-2-14 16,2-16-1,-2-17-15,-3-17 16,2-13 0,0-12-16,1-11 15,4-9 1,4-8-1,8-7-15,3-7 16,6-5 0,5-4-1,5 0-15,8 0 16,10-2-1,7 1 1,5 7-16,8 3 16,5 2-1,7 2 1,8 3-16,7 2 15,8 2 1,14-2-16,5-1 16,7-2-1,3-1 1,4-4-16,10 0 15,1 3 1,4 2-16,4-1 16,4-2-1,5-3 1,2-2-16,1-5 15,-1 5 1,2-4-16,-2 4 16,3 4-1,0 1 1,-6 1-16,-2 4 15,-8 6 1,-6 2 0,-9 4-16,-9 7 15,-10 4 1,-7 4-1,-7 0-15,-11-1 16,-11 0 0,-12-3-1,-12 1-15,-11-1 16,-13-6-1,-12-4-15,-12-7 16,-8-6 0,-7-10-1,-5-19-15,-5-18 16,-2-13-1,0-17 1,-4-10-16,-2-13 16,-2-8-1,1-6 1,0-7-16,1-5 15,0-7 1,1-2-16,-1 0 16,2 2-1,-2 2 1,2 5-16,0 6 15,4 7 1,2 5-16,1 7 16,0 7-1,-4 8-15,-3 12 16,-4 8-1,-3 7-15,-6 10 16,-4 9 0,-6 9-16,-5 8 15,-9 8 1,-14 6-1,-12 7-15,-13 4 16,-17 2 0,-14 1-1,-17-3-15,-14-4 16,-6-4-1,-10-1-15,-10-3 16,-12 1 0,-10-3-1,-12 2-15,-11 0 16,-2 3-1,-4 5 1,-2 0-16,-8 2 16,-10 1-1,-1 0-15,-4 1 16,2-1-1,0 2 1,4-2-16,11 0 16,6 0-1,8 2 1,4-5-16,8 2 15,8-2 1,11 4-16,8 3 16,8 3-1,7 2 1,7 1-16,3 6 15,10 0 1,7-3-16,8-5 16,12-4-1,8-8 1,7-11-16,22 4 15</inkml:trace>
  <inkml:trace contextRef="#ctx0" brushRef="#br1" timeOffset="66211.6004">24029 13197 0,'-22'-6'0,"-10"5"0,32 1 0,-28 18 0,8 28 16,5 30 0,8 27-16,5 23 15,6 22 1,9 16-16,1 10 15,5 6 1,6-2-16,-2-5 16,1-4-1,-2-4 1,-5-6-16,-3-7 15,-5-8 1,0-10 0,-5-11-16,1-18 15,0-16 1,3-21-16,3-21 15,1-17 1,3-14-16,6-10 16,8-10-1,5-8-15,12-7 16,9-6-1,10-5 1,15-1-16,11-4 16,12 3-1,14 3-15,14 7 16,13 1-1,13 4-15,11 5 16,5 2 0,7 2-16,8 2 15,10 2 1,7 0-1,7 4-15,7 3 16,4 0 0,-2-5-16,2 1 15,0-5 1,-2-3-16,3-2 15,-1 1 1,-4 3-16,-6 1 16,-7 3-1,-8 3-15,-12-1 16,-11 0-1,-12 0-15,-13 3 16,-20 1 0,-14 0-16,-15-1 15,-17-7 1,-16-5-1,-15-5-15,-13-5 16,-13-5 0,-9-6-16,-9-11 15,-6-11 1,-2-12-16,-3-20 15,-2-16 1,-2-20-16,-1-18 16,3-15-1,0-16 1,1-5-16,0-5 15,0-4 1,0 3-16,-3 2 16,0 10-1,-5 14 1,-6 19-16,-3 22 15,-5 22 1,-4 23 0,-3 23-16,3 20 15,-3 20 1,-6 18-1,-7 14-15,-2 9 16,-8 3 0,-5 0-1,-6-8-15,-10-8 16,-10-10-1,-9-6 1,-13-8-16,-11-8 16,-12-10-1,-15-4-15,-11-2 16,-13-5-1,-13-4 1,-13 0-16,-11 1 16,-10 2-1,-6 5 1,0 5-16,-2 6 15,-8 8 1,4 6 0,2 6-16,3 5 15,4 3 1,3 6-16,3 5 15,6 4 1,13 3 0,8-2-16,10-1 15,13-6 1,15-3-16,14-2 15,14-2 1,17-5 0,16-2-16,16-1 15,9-2 1,17 0-16</inkml:trace>
  <inkml:trace contextRef="#ctx0" brushRef="#br1" timeOffset="68395.6004">20273 11305 0,'-38'-12'0,"-24"-1"0,-4 11 0,-3 14 15,6 13 1,-1 16-1,5 12-15,10 8 16,10 8 0,11 7-1,9 6-15,11 3 16,8 6-1,7 1-15,9 1 16,9 0 0,10-5-1,9-2-15,13-8 16,11-3-1,10-3-15,10-6 16,13-9 0,8-9-1,8-10-15,7-8 16,7-7-1,10-3 1,8-1-16,5-3 16,8 0-1,2-2-15,8-7 16,6-5-1,7-5 1,6-3-16,1-4 16,-2 1-1,-1-2-15,-1-1 16,4-3-1,3-2 1,4-2-16,0-1 16,-1 0-1,-3 3 1,-7 3-16,-5 3 15,-9 0 1,-6 0 0,-2-5-16,-2-4 15,-5-6 1,-8-3-16,-13-3 15,-8-3 1,-6-1 0,-9-5-16,-8-4 15,-6-9 1,-11-2-1,-11-5-15,-12-3 16,-13-2 0,-6-2-1,-17-1-15,-10 2 16,-14-1-1,-9-3-15,-12-1 16,-11-3 0,-12-1-16,-9-1 15,-12 3 1,-14 6-1,-9 7-15,-15 6 16,-12 3 0,-9 7-1,-10 0-15,-13 7 16,-10 10-1,-9 6 1,-18 5-16,-5 3 16,-9 5-1,-6 2 1,-3 0-16,-5 5 15,-7 5 1,-3 6 0,-4 3-16,4 3 15,3-4 1,0-2-1,-2 1-15,8 3 16,8 1 0,1 4-16,6 7 15,6 6 1,2 7-1,6 5-15,8 5 16,8 3 0,10 0-16,8-2 15,11 1 1,6 1-1,6 7-15,5 3 16,8 9 0,4 11-16,4 9 15,-1 11 1,20-16-1</inkml:trace>
  <inkml:trace contextRef="#ctx0" brushRef="#br0" timeOffset="72806.0005">20651 10957 0,'-71'1'0,"-36"9"0,-11 8 15,1 13 1,0 12-16,7 14 15,8 6 1,15 6 0,14 4-16,17 1 15,16 2 1,18 3-16,13 6 15,12 0 1,10 1 0,11-2-16,12 1 15,7-1 1,9 0-16,6 4 15,-1-2 1,6-3 0,8-4-16,6-5 15,6-9 1,9-9-1,8-12-15,10-8 16,6-7 0,1-2-16,5-5 15,5-5 1,2-2-1,3-3-15,5-5 16,6-5 0,5-6-1,4-9-15,1-5 16,4-5-1,0 0-15,-2-2 16,2 0 0,1 0-1,1 2-15,3 3 16,-2-2-1,-1 0-15,0 2 16,0 2 0,-2 3-1,2 0-15,-2 1 16,-6 3-1,-1-3-15,1-2 16,1-2 0,-1-1-1,-1-2-15,-5-1 16,-12-2-1,-4-1 1,-4-1-16,-6-5 16,-6 0-1,-9-5-15,-7-4 16,-3-8-1,-4-4 1,-3-5-16,-4-6 16,-9-4-1,-8-5 1,-7 3-16,-11-1 15,-11 0 1,-8-2-16,-11 3 16,-11 2-1,-8 1 1,-13 2-16,-13 5 15,-14 4 1,-16 8 0,-13 5-16,-12 5 15,-13 5 1,-6 7-16,-9-3 15,-6 1 1,-6 4 0,-5-1-16,-4 4 15,2 1 1,-3 2-1,-2 1-15,-3 6 16,-5 1 0,1 3-16,-4 2 15,0 1 1,-5 4-1,-1 1-15,-1-1 16,1 2 0,2 0-1,3-2-15,4 3 16,0-1-1,-2 1-15,-1 2 16,-3 3 0,-3 4-1,-1 3-15,4 1 16,2 1-1,1 1-15,0 3 16,2 2 0,2 4-1,-4 3-15,2 4 16,2 1-1,3 4 1,2 3-16,5 0 16,5-3-1,7 0 1,4-1-16,8-2 15,2 2 1,5-1-16,5 3 16,4 0-1,2 6 1,5 2-16,5 5 15,2 5 1,9 9 0,7 10-16,7 9 15,4 9 1,13-17-16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2T09:16:32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5576 7420 0,'0'0'0,"0"0"0,0 0 0,8 19 0,7 12 0,-15-31 0,20 44 0,5 11 0,2 9 16,1 12-1,1 5-15,-1 6 16,1 0-1,-1-4-15,0-6 16,2-12 0,0-15-1,5-12-15,-1-13 16,1-19-1,-1-17-15,2-18 16,4-22 0,3-17-1,-1-16-15,0-11 16,-3-6-1,-6-1 1,-9 6-16,-9 7 16,-9 11-1,-9 12 1,-10 14-16,-12 17 15,-7 15 1,-5 21 0,-4 17-16,0 15 15,3 17 1,6 14-16,10 9 15,14 0 1,15-2 0,11 0-16,10-6 15,9-3 1,1-4-1,5-6-15,-3-10 16,-6-36 0</inkml:trace>
  <inkml:trace contextRef="#ctx0" brushRef="#br0" timeOffset="514.8">6641 7845 0,'-23'37'0,"-19"27"0,-12 20 0,-5 6 15,4-4 1,6-12-1,15-21-15,12-23 16,11-24 0,19-30-1,10-27-15,12-23 16,5-14-1,7-2 1,-3 12-16,0 20 16,1 24-1,-7 18-15,-9 16 16,-5 14-1,-7 12 1,1 14-16,-1 10 16,4 7-1,2 4 1,1 0-16,2-2 15,2-7 1,1-6-16,-5-10 16,-10-14-1,-14-14 1,-14-16-16</inkml:trace>
  <inkml:trace contextRef="#ctx0" brushRef="#br0" timeOffset="764.4">6457 8208 0,'0'0'0,"0"0"0,0 0 0,0 0 0,0 0 0,0 0 0,0 0 0,0 0 0,0 0 0,0 0 0,21-6 0,-21 6 0,0 0 0,42-10 0,-42 10 0,52-11 0,8 2 16,2 6-16,0 2 15,-6 3 1,-3-5-1,-12-11-15</inkml:trace>
  <inkml:trace contextRef="#ctx0" brushRef="#br0" timeOffset="998.4">7085 7971 0,'19'-2'0,"15"-2"0,-34 4 0,42-5 0,9 2 0,3-1 16,-4 4 0,-2-1-16,-8 0 15,-9 1 1,-10-4-1,-26 0-15</inkml:trace>
  <inkml:trace contextRef="#ctx0" brushRef="#br0" timeOffset="1232.4">7093 8124 0,'0'0'0,"27"-4"0,-27 4 0,0 0 0,47-9 0,-47 9 0,68-8 0,9 0 16,4 5-16,-2 1 15,-8-5 1,-14-15-1,-19 0-15</inkml:trace>
  <inkml:trace contextRef="#ctx0" brushRef="#br0" timeOffset="1809.6">7764 7574 0,'9'29'0,"11"24"0,5 15 16,3 12-1,6 9 1,-2-5-16,-1-5 15,-1-14 1,1-16-16,5-21 16,2-17-1,9-21 1,4-25-16,7-28 15,3-18 1,-5-7 0,-6-4-16,-15-1 15,-10 6 1,-13 8-1,-13 12-15,-13 17 16,-9 18 0,-8 22-16,-3 19 15,-1 17 1,3 17-1,8 13-15,8 9 16,11 2 0,10 2-16,10 2 15,4 0 1,9-3-1,2-2-15,0-6 16,-2-11 0,-4-17-16,-13-31 15</inkml:trace>
  <inkml:trace contextRef="#ctx0" brushRef="#br0" timeOffset="2090.4">8569 7870 0,'-4'23'0,"-3"20"0,7-43 0,-9 65 0,1 17 0,1 10 15,2-4 1,1-13-1,2-16 1,1-17-16,3-24 16,0-22-1,3-25-15,1-20 16,0-16-1,-4-9 1</inkml:trace>
  <inkml:trace contextRef="#ctx0" brushRef="#br0" timeOffset="2589.6">8569 7920 0,'0'0'0,"0"0"0,0 0 0,0 0 0,0 0 0,19 8 0,-19-8 0,0 0 0,34 15 0,-34-15 0,37 16 0,3-1 15,-4 6-15,-10 0 16,-8-1 0,-10 1-16,-16 3 15,-18 8 1,-8 1-1,-2-4-15,5-7 16,9-8 0,8-6-16,14-8 15,5 5 1,12-3-16,12-2 15,6 4 1,-1 5 0,1 5-16,-7 2 15,-8 2 1,-10 1-16,-11 2 15,-10 3 1,-11 6 0,-12 0-16,-4 1 15,-2-4 1,2-9-16,5-9 15,4-6 1,2-14 0,6-2-16</inkml:trace>
  <inkml:trace contextRef="#ctx0" brushRef="#br0" timeOffset="14554.8001">17842 7522 0,'0'0'0,"14"9"0,-14-9 0,0 0 0,20 22 0,-20-22 0,27 40 0,0 13 16,-2 12-1,-3 10 1,-2 4-16,-2 2 15,0 2 1,4-8 0,3-8-16,4-20 15,6-19 1,2-18-16,5-24 15,3-21 1,8-22 0,-1-15-16,4-9 15,-3-8 1,-5-2-1,-11 1 1,-8 5-16,-11 7 16,-8 14-1,-14 13 1,-9 20-16,-10 21 15,-12 26 1,-6 26 0,-3 20-16,3 11 15,12 3 1,16-6-1,12-3-15,14-7 16,11-14 0,12-12-16,9-11 15,5-17 1,-7-11-1</inkml:trace>
  <inkml:trace contextRef="#ctx0" brushRef="#br0" timeOffset="14757.6001">18856 7886 0,'-22'29'0,"-18"26"0,-9 17 15,-3 12 1,3 1-16,9-7 15,6-17 1,12-27-16,9-34 16,4-10-1</inkml:trace>
  <inkml:trace contextRef="#ctx0" brushRef="#br0" timeOffset="14991.6001">18840 7912 0,'8'20'0,"6"22"0,-14-42 0,17 56 0,1 11 0,3 8 15,-1 0 1,5-3-1,-4-10 1,0-19-16,-10-24 16,-14-27-1</inkml:trace>
  <inkml:trace contextRef="#ctx0" brushRef="#br0" timeOffset="15241.2001">18714 8133 0,'0'0'0,"21"9"0,-21-9 0,0 0 0,37 9 0,-37-9 0,47 13 0,12-5 0,3-1 16,4-3 0,2-2-1,-11-7 1,-16-1-16</inkml:trace>
  <inkml:trace contextRef="#ctx0" brushRef="#br0" timeOffset="15459.6001">19368 7963 0,'22'0'0,"14"0"0,-36 0 0,45 2 0,5 2 16,3 1-1,-4 1 1,-5-2-16,-9-2 16,-21-5-1</inkml:trace>
  <inkml:trace contextRef="#ctx0" brushRef="#br0" timeOffset="15709.2001">19368 8142 0,'0'0'0,"15"0"0,-15 0 0,0 0 0,31-2 0,-31 2 0,49-4 0,14-1 16,14-2-1,1 0 1,0-2-16,-7 2 16,-13-6-1,-18 2 1</inkml:trace>
  <inkml:trace contextRef="#ctx0" brushRef="#br0" timeOffset="16286.4001">20073 7615 0,'20'17'0,"14"21"0,-34-38 0,38 54 0,-1 18 16,-2 13-16,-10 8 16,-1 2-1,3-3 1,0-8-16,7-19 15,3-17 1,7-22 0,4-26-16,5-26 15,-2-26 1,-2-24-1,2-14-15,-6-11 16,-10 0 0,-12 6-16,-13 9 15,-14 15 1,-10 12-1,-10 16-15,-7 20 16,-7 19 0,1 21-16,1 17 15,8 17 1,7 10-16,11 11 15,9 1 1,8 2 0,16-3-16,4-3 15,8-7 1,1-7-16,0-17 15,-4-26 1</inkml:trace>
  <inkml:trace contextRef="#ctx0" brushRef="#br0" timeOffset="17019.6001">21054 7980 0,'-5'24'0,"-1"25"0,6-49 0,-8 67 0,3 10 15,-2 3 1,0-3 0,3-15-16,1-20 15,3-21 1,1-24-16,0-24 15,5-21 1,4-16 0,-3-10-16,-2-4 15,1 2 1,1 13-1,-1 18-15,-4 13 16,-1 11 0,5 13-16,6 10 15,8 7 1,8 2-16,6 7 15,3 1 1,-3 2 0,-6-3-16,-9 1 15,-14 2 1,-15 4-16,-19 5 15,-10 2 1,-2-7-16,9-8 16,9-9-1,10-2 1,13-6-16,5 3 15,14 0 1,6 5-16,6 2 16,4 7-1,-1 2-15,-6 2 16,-9-1-1,-9 3 1,-14 7-16,-16 11 16,-15 7-1,-15-1 1,-5-9-16,5-15 15,9-16 1,11-30 0,11-7-16</inkml:trace>
  <inkml:trace contextRef="#ctx0" brushRef="#br0" timeOffset="86143.2005">5660 10584 0,'0'0'0,"0"0"0,0 0 0,0 0 0,4 12 0,-4-12 0,8 23 0,-2 13 0,-6-36 0,7 50 0,-5 7 15,0 6-15,7-2 16,4-1-1,3-7 1,7-10-16,5-11 16,3-15-1,5-19-15,4-16 16,5-20-1,3-16 1,3-13-16,-5-3 16,0-4-1,-4 5 1,-9 9-16,-11 19 15,-3 13 1,-10 19 0,-5 21-16,-8 16 15,-5 18 1,-1 15-16,2 12 15,4 7 1,8 1-16,9-7 16,5-11-1,8-14 1,2-15-16,0-13 15,4-12 1,2-15-16,2-13 16,-5-16-1,-2-9 1,-5-12-16,-7-10 15,-4-4 1,-5-4 0,-6 1-16,-5 2 15,-3 8 1,-4 13-1,-1 15-15,-2 13 16,-4 22 0,-8 20-1,-17-19-15</inkml:trace>
  <inkml:trace contextRef="#ctx0" brushRef="#br0" timeOffset="86548.8005">6875 10864 0,'0'0'0,"-11"7"0,11-7 0,0 0 0,-20 17 0,20-17 0,-32 40 0,-10 22 15,-9 19-15,-3 6 16,6-1 0,7-11-1,13-21-15,11-24 16,11-31-1,14-28-15,12-24 16,7-19 0,1-8-1,5-6-15</inkml:trace>
  <inkml:trace contextRef="#ctx0" brushRef="#br0" timeOffset="86767.2005">6800 10839 0,'15'11'0,"7"17"0,-22-28 0,21 43 0,-5 12 15,-2 13 1,-1 6-16,2 1 16,1-3-1,2-11 1,2-15-16,-2-13 15,-6-14 1,-3-15-16,-9-9 16,-14-9-1</inkml:trace>
  <inkml:trace contextRef="#ctx0" brushRef="#br0" timeOffset="87001.2005">6665 11196 0,'0'0'0,"17"5"0,-17-5 0,0 0 0,28 10 0,-28-10 0,38 12 0,6 8 15,6 3-15,7 3 16,0 1 0,1 0-16,-6-11 15</inkml:trace>
  <inkml:trace contextRef="#ctx0" brushRef="#br0" timeOffset="87874.8005">7311 10830 0,'21'0'0,"14"-1"0,-35 1 0,39 0 0,7-1 0,6-1 15,-1 1 1,0 1-1,0 4-15,-5 0 16,-7-1 0,-12-2-1,-27-1-15,5-4 16</inkml:trace>
  <inkml:trace contextRef="#ctx0" brushRef="#br0" timeOffset="88155.6005">7379 11076 0,'0'0'0,"21"-1"0,-21 1 0,0 0 0,44-4 0,-44 4 0,53-2 0,8 1 15,5 4-15,-3 0 16,-1-4-1,-5-8 1,-8-11-16,-9-14 16</inkml:trace>
  <inkml:trace contextRef="#ctx0" brushRef="#br0" timeOffset="88842.0005">8082 10576 0,'0'50'0,"5"27"0,10 5 0,7-3 16,5-15 0,5-16-1,5-17-15,4-22 16,1-22-1,0-22 1,-1-18-16,2-12 16,-5-9-1,-4 1 1,-7 2-16,-6 12 15,-8 14 1,-5 15 0,-8 30-16,5-1 15,-2 25 1,-5 23-1,2 14-15,4 10 16,2 7 0,9-1-16,8-11 15,1-17 1,6-21-1,4-22-15,-1-24 16,2-22 0,-7-20-1,-4-14-15,-3-7 16,-6-4-1,-9 1 1,-8 11-16,-6 13 16,-6 18-1,-5 21-15,0 17 16,-2 18-1,0 10 1</inkml:trace>
  <inkml:trace contextRef="#ctx0" brushRef="#br0" timeOffset="89091.6005">9014 10787 0,'-1'41'0,"1"17"0,-1 9 16,1-1 0,2-9-16,-2-12 15,-1-16 1,-2-17-16,-3-17 15,-2-23 1,0-1-16</inkml:trace>
  <inkml:trace contextRef="#ctx0" brushRef="#br0" timeOffset="89606.4005">9005 10686 0,'0'0'0,"18"5"0,-18-5 0,0 0 0,32 8 0,-32-8 0,44 9 0,4 4 15,-5-1-15,-2 1 16,-11 1-1,-10-2-15,-8 1 16,-17 5 0,-11 8-1,-11 9-15,-9 4 16,-4-4-1,1-7 1,14-10-16,8-6 16,17-12-1,-1 2 1,17-7-16,9-1 15,11 1 1,1 5-16,3 7 16,-3 2-1,-8 4 1,-6 1-16,-9 2 15,-12 0 1,-15 6-16,-16 9 16,-15 6-1,-17 8 1,-21-8-16,10-11 15</inkml:trace>
  <inkml:trace contextRef="#ctx0" brushRef="#br0" timeOffset="97936.8006">10925 10380 0,'0'0'0,"0"0"0,0 0 0,0 0 0,0 0 0,14 7 0,-14-7 0,0 0 0,19 13 0,-19-13 0,22 19 0,-2 9 0,-2 10 0,-5 8 15,0 9 1,-1 5-1,0-3-15,2 5 16,1 1 0,1-1-16,-1 1 15,4-2 1,6-8-1,2-9-15,5-11 16,2-10 0,2-15-1,-1-8-15,4-13 16,5-13-1,-1-13 1,-3-15-16,1-11 16,-5-7-1,-6-5-15,-5-2 16,-10 0-1,-6 4 1,-7 0-16,-10 12 16,-4 13-1,-6 12-15,-7 17 16,-1 9-1,-6 15 1,-5 18-16,9 15 16,0 11-1,8 9 1,6 7-16,6 3 15,4-2 1,7-6-16,9-8 16,9-7-1,11-11 1,6-10-16,-4-15 15,-11-6 1</inkml:trace>
  <inkml:trace contextRef="#ctx0" brushRef="#br0" timeOffset="98248.8006">11897 10839 0,'0'0'0,"0"0"0,0 0 0,0 0 0,0 0 0,-6 18 0,6-18 0,0 0 0,-13 32 0,13-32 0,-21 46 0,-5 12 15,-3 7 1,-3 3-1,0-2-15,4-7 16,6-12 0,4-12-16,12-19 15,8-17 1,6-21-1,8-17-15,3-17 16</inkml:trace>
  <inkml:trace contextRef="#ctx0" brushRef="#br0" timeOffset="98529.6006">11897 10855 0,'0'0'0,"0"0"0,0 0 0,0 0 0,0 0 0,0 0 0,0 0 0,0 0 0,0 0 0,0 0 0,0 0 0,0 0 0,0 0 0,0 0 0,0 0 0,0 0 0,0 0 0,0 0 0,0 0 0,13 7 0,-13-7 0,0 0 0,0 0 0,15 18 0,-15-18 0,0 0 0,17 30 0,-17-30 0,14 39 0,3 8 0,1 3 16,1-3-1,3 1 1,2-6-16,2-3 15,-2-12 1,-5-6 0,-19-21-16,-3 11 15,-8-5 1</inkml:trace>
  <inkml:trace contextRef="#ctx0" brushRef="#br0" timeOffset="98794.8006">11805 11102 0,'0'0'0,"0"0"0,0 0 0,0 0 0,0 0 0,21 2 0,-21-2 0,0 0 0,35 6 0,-35-6 0,47 4 0,5 0 16,8-1-16,1-3 15,-2 0 1,-4-2-1,-9-10-15,-13 7 16</inkml:trace>
  <inkml:trace contextRef="#ctx0" brushRef="#br0" timeOffset="99091.2006">12401 10635 0,'17'-3'0,"18"-1"0,-35 4 0,49-7 0,11 5 16,2 2-1,-3 2-15,-2 3 16,-10 1 0,-10-1-16,-13-1 15,-24-4 1,-1 1-1,-25-5-15</inkml:trace>
  <inkml:trace contextRef="#ctx0" brushRef="#br0" timeOffset="99340.8006">12552 10762 0,'13'5'0,"14"1"0,-27-6 0,39 6 0,16-2 16,9-1 0,8-4-16,6-3 15,0-3 1,-3-6-1,-14-17-15</inkml:trace>
  <inkml:trace contextRef="#ctx0" brushRef="#br0" timeOffset="100042.8006">13281 10254 0,'9'11'0,"6"12"0,-15-23 0,24 35 0,4 9 16,0 15 0,-5 12-16,-2 10 15,-2-1 1,-2 0-1,6-8-15,-1-9 16,1-12 0,6-10-1,2-12-15,6-15 16,3-14-1,1-16 1,-2-19-16,4-14 16,-7-13-1,1-10 1,-6-6-16,-8-5 15,-8 5 1,-9 4 0,-7 10-16,-7 10 15,-3 11 1,-2 11-1,-4 13-15,-3 17 16,-3 15 0,-2 19-1,-1 16-15,-1 12 16,9 7-1,8 1 1,8-2-16,10-7 16,7-7-1,13-8 1,6-7-16,5-10 15,-6-30 1</inkml:trace>
  <inkml:trace contextRef="#ctx0" brushRef="#br0" timeOffset="100526.4006">14262 10899 0,'0'0'0,"0"0"0,0 0 0,0 0 0,0 0 0,0 0 0,0 0 0,0 0 0,0 0 0,0 0 0,-11-3 0,11 3 0,0 0 0,-20-2 0,20 2 0,-25 0 0,-2 4 0,4 3 16,-4 6-16,1 2 15,-1 6 1,4 4 0,3 8-16,3 5 15,5 5 1,7-3-1,7 0-15,9-8 16,8-11 0,5-8-1,9-13-15,6-10 16,10-11-1,8-11-15,-18-7 16,-15 7 0</inkml:trace>
  <inkml:trace contextRef="#ctx0" brushRef="#br0" timeOffset="113334.0007">25756 2753 0,'13'16'0,"7"11"0,-20-27 0,30 42 0,11 15 15,4 14 1,3 17-16,-1 18 15,-1 12 1,2 9 0,0 3-16,5-3 15,4-10 1,4-17-16,5-18 15,5-19 1,4-23 0,2-24-16,1-27 15,5-29 1,3-32-16,4-27 15,8-28 1,4-22 0,1-12-16,-5-9 15,-8-1 1,-17 8-16,-11 12 15,-18 17 1,-17 20 0,-21 20-16,-26 26 15,-20 26 1,-17 28-16,-18 29 15,-11 30 1,-2 28 0,1 24-16,6 21 15,14 11 1,16 4-16,21-9 15,16-7 1,18-15-16,16-15 16,10-18-1,10-12-15,10-14 16,10-11-1,11-20 1,4-19-16,1-18 16,-17 0-1</inkml:trace>
  <inkml:trace contextRef="#ctx0" brushRef="#br0" timeOffset="113536.8007">27978 2991 0,'27'-1'0,"29"0"0,25 3 0,14 3 16,8 8-1,3 3-15,-7 3 16,-15 6-1,-23-3 1,-34 5-16</inkml:trace>
  <inkml:trace contextRef="#ctx0" brushRef="#br0" timeOffset="113786.4007">27945 3696 0,'47'4'0,"42"-3"0,22-6 16,16-5-1,11-9-15,2-9 16,6-10-1,-3-15 1,-18 17-16,-35 14 16</inkml:trace>
  <inkml:trace contextRef="#ctx0" brushRef="#br0" timeOffset="114504.0007">29304 2958 0,'-23'83'0,"-7"51"15,5 21-15,13-1 16,12-10-1,11-17-15,15-16 16,12-24 0,9-24-1,1-29-15,0-31 16,-2-31-1,8-36-15,9-35 16,9-25 0,3-7-16,-2 8 15,-7 17 1,-17 29-16,-15 27 15,-13 25 1,-12 24-16,-5 25 16,-4 28-1,-3 27-15,-4 21 16,-1 16-1,7 12-15,10-3 16,11-8 0,13-21-16,8-27 15,13-26 1,5-26-16,5-23 15,-2-18 1,3-20 0,6-23-16,-2-16 15,0-13-15,0-14 16,-6-8-1,-10-1 1,-14 2-16,-24 5 16,-21 12-1,-20 11-15,-20 19 16,-20 19-1,-14 19-15,-1 15 16,9 0 0,22 16-1,18 7-15</inkml:trace>
  <inkml:trace contextRef="#ctx0" brushRef="#br0" timeOffset="115237.2007">31190 2439 0,'31'18'0,"18"17"0,2 19 16,-9 22-1,-6 26-15,-13 20 16,-9 25 0,-7 17-16,0 16 15,-1 7 1,1 5-1,2-5-15,-3-10 16,-3-13 0,-4-13-16,-6-12 15,-2-21 1,-2-26-1,0-29-15,5-27 16,0-30 0,1-23-16,2-28 15,5-26 1,5-31-1,4-19-15,4-16 16,4-10 0,1 2-1,-2 4-15,4 8 16,-1 11-1,3 13-15,5 14 16,4 13 0,11 13-16,8 15 15,6 12 1,11 7-16,6 10 15,5 8 1,-3 4 0,-4 5-16,-8 3 15,-3 5-15,-4 2 16,-4 0-1,-1-2 1,-1-1-16,-6-3 16,0 0-1,-6-3-15,-19 10 16,-12 3-1</inkml:trace>
  <inkml:trace contextRef="#ctx0" brushRef="#br0" timeOffset="117296.4007">25899 5104 0,'16'-6'0,"17"-6"0,-33 12 0,49-12 0,23-1 0,18-1 16,26 2 0,20 3-1,17 3-15,16 3 16,14 0-1,15 2-15,5 1 16,11 3 0,11-1-1,8 1-15,6-1 16,8-3-1,8-8 1,9-2-16,5-7 16,1 0-1,-10-1-15,-7 2 16,-18 1-1,-12 2 1,-8 4-16,-5 2 16,-4 1-1,-9 0-15,-12-1 16,-7 0-1,-11-1-15,-13 0 16,-17 3 0,-18 2-16,-19 1 15,-16 3 1,-19 2-1,-22-1-15,-15-1 16,-13-1-16,-11-4 16,-7-5-1,-8-5-15,-3-4 16,-3-7-1,1-6-15,-4-7 16,-1-9 0,0-10-1,3-10-15,8-10 16,4-12-1,9-14-15,4-13 16,6-13 0,1-13-16,2-11 15,-5-5 1,-3-5-1,0-4-15,1 7 16,-1 7 0,-2 11-16,0 11 15,-2 15 1,4 11-16,-2 13 15,0 11 1,-1 13-16,0 14 16,-2 12-1,-7 4-15,-6 9 16,-11 8-1,-11 3-15,-20 4 16,-14 3 0,-11 0-16,-15 5 15,-15-2 1,-14-2-16,-18-3 15,-16-7 1,-13-6-16,-23-5 16,-16-6-1,-20 1 1,-17-1-16,-12 3 15,-10 1 1,-2 5-16,-3 4 16,-1 8-1,-5 6-15,-4 4 16,4 5-1,7 1-15,12 1 16,12 2 0,13 4-1,16 7-15,15 3 16,16 2-1,13 3-15,15 1 16,20 0 0,21-2-1,21-2-15,20-6 16,21-3-1,15 3-15,12 3 16,8 8 0,6 10-16,2 8 15,3 9 1,2 10-16,4 10 15,0 12 1,2 13-16,0 8 16,-2 12-1,0 6-15,-2 10 16,-1 8-1,-2 12-15,-3 9 16,-4 9 0,1 13-1,0 3-15,4-3 16,6-7-1,2-11-15,8-21 16,8-10 0,7-17-1,4-12-15,-4-17 16,-3-18-1,3-13-15,-4-13 16,1-11 0,1-6-16,-4-6 15,0-2 1,3-6-1,6-8-15,-5 13 16,-6 5 0</inkml:trace>
  <inkml:trace contextRef="#ctx0" brushRef="#br0" timeOffset="117421.2007">26243 4680 0,'8'-17'0</inkml:trace>
  <inkml:trace contextRef="#ctx0" brushRef="#br0" timeOffset="147030.0009">9081 15488 0,'18'16'0,"9"11"0,-27-27 0,34 41 0,-3 12 0,-1 11 16,-6 12-1,-4 11-15,-5 9 16,4 3 0,0-3-16,3-8 15,6-9 1,5-14-16,6-12 15,5-16 1,6-18 0,1-13-16,6-16 15,0-16 1,0-13-16,-1-14 15,-6-17 1,-1-15 0,-7-13-16,-4-10 15,-6-7 1,-6-1-16,-10 1 15,-12 14 1,-15 12 0,-12 18-16,-8 21 15,-5 21 1,-4 21-16,-1 23 15,4 18 1,7 14 0,8 13-16,12 4 15,10 3 1,9 1-16,12 0 15,5-4 1,4-9 0,6-6-16,-2-15 15,-2-16 1,-10-12-16</inkml:trace>
  <inkml:trace contextRef="#ctx0" brushRef="#br0" timeOffset="147232.8009">10145 15861 0,'-1'52'0,"3"31"0,4 10 15,5 6-15,1-4 16,2-10-1,-1-10-15,-1-19 16,-5-22 0,-7-34-16,3-8 15</inkml:trace>
  <inkml:trace contextRef="#ctx0" brushRef="#br0" timeOffset="147794.4009">10237 15861 0,'16'2'0,"10"1"0,-26-3 0,0 0 0,33 7 0,-33-7 0,40 9 0,3 1 0,-3 3 15,-6 1 1,-6 4-16,-13 6 16,-12 6-1,-11 6-15,-11 6 16,-8 1-1,1-8-15,-1-10 16,7-13 0,5-6-16,15-6 15,-1 4 1,9 0-16,10 0 15,10 1 1,5 4-16,5 3 16,1 6-1,-1 5 1,-7 4-16,-9 6 15,-11 7 1,-12 4-16,-16 4 16,-14 1-1,-8-7 1,-6-3-16,-3-8 15,0-13 1,7-8 0,6-10-16,7-16 15,9-24 1</inkml:trace>
  <inkml:trace contextRef="#ctx0" brushRef="#br0" timeOffset="148917.6009">11143 15547 0,'0'0'0,"0"0"0,0 0 0,0 0 0,4 16 0,-4-16 0,10 23 0,7 7 0,-17-30 0,15 34 0,1 2 16,-5-2-1,-15-5-15</inkml:trace>
  <inkml:trace contextRef="#ctx0" brushRef="#br0" timeOffset="149104.8009">11151 15980 0,'0'14'0,"6"11"0,-6-25 0,0 0 0,16 32 0,-16-32 0,18 42 0,6 2 16,1-1 0,-1-6-16,-6-20 15</inkml:trace>
  <inkml:trace contextRef="#ctx0" brushRef="#br0" timeOffset="149760.0009">11479 15301 0,'20'11'0,"13"10"0,-33-21 0,40 35 0,1 10 16,1 14 0,5 16-1,-7 18-15,-1 15 16,-8 10-1,3 7-15,0-8 16,-1-15 0,0-21-16,4-25 15,4-24 1,6-27-1,-4-28-15,4-26 16,-4-25 0,4-21-16,-3-15 15,-7-11 1,-6-3-16,-9-1 15,-9 4 1,-8 3 0,-5 7-16,-8 16 15,-8 15 1,-6 20-16,-5 20 15,-5 28 1,-8 33 0,-6 32-16,-4 29 15,8 17 1,11 7-16,16 2 15,17-5 1,17-13-16,15-15 16,15-12-1,12-14 1,5-13-16,-5-3 15</inkml:trace>
  <inkml:trace contextRef="#ctx0" brushRef="#br0" timeOffset="150181.2009">12912 16014 0,'-11'-1'0,"-9"-2"0,20 3 0,0 0 0,0 0 0,-21-5 0,21 5 0,0 0 0,-25-1 0,25 1 0,-30 7 0,-2 9 16,-7 9-1,-2 12-15,2 7 16,5 7-1,5 2-15,6 0 16,13-3 0,9-8-16,13-5 15,13-11 1,8-5-16,8-10 15,8-4 1,4-3 0,0 1-16,0-4 15,0-5 1,-3-9-16,0-15 15,-5-17 1,-14 3-16</inkml:trace>
  <inkml:trace contextRef="#ctx0" brushRef="#br0" timeOffset="150540.0009">13222 15556 0,'0'0'0,"21"2"0,-21-2 0,0 0 0,32 1 0,-32-1 0,39 2 0,7 0 16,4-2-1,0-1 1,1 0-16,-3-2 15,-5 2 1,-5 1-16,-6 0 16,-6 2-1,-10 0-15,-16-2 16,-10-1-1</inkml:trace>
  <inkml:trace contextRef="#ctx0" brushRef="#br0" timeOffset="150852.0009">13180 15878 0,'0'0'0,"14"-6"0,-14 6 0,0 0 0,0 0 0,26-9 0,-26 9 0,0 0 0,34-7 0,-34 7 0,36-2 0,1 3 15,5 0-15,6 6 16,2-3 0,0-2-1,-3-1-15,2-4 16,-4-7-1,-10 1-15</inkml:trace>
  <inkml:trace contextRef="#ctx0" brushRef="#br0" timeOffset="178198.8011">3103 15632 0,'11'17'0,"8"7"0,-19-24 0,23 33 0,3 11 16,2 8-16,4 10 15,1 16 1,2 11 0,0 13-16,0 8 15,-3 6 1,-1 4-16,5-7 15,2-15 1,4-21-16,1-25 16,2-23-1,5-26 1,-3-25-16,0-24 15,1-25 1,0-19-16,0-19 16,-3-13-1,-1-6 1,-6-5-16,-6 2 15,-5 6 1,-7 9-16,-8 14 16,-12 18-1,-14 24 1,-10 21-16,-9 23 15,-10 29 1,-5 24-16,-1 21 16,4 17-1,4 12 1,14 5-16,13-2 15,13-6 1,10-9-16,11-12 16,5-6-1,9-11 1,-3-17-16,-8-13 15</inkml:trace>
  <inkml:trace contextRef="#ctx0" brushRef="#br0" timeOffset="178417.2011">4377 16159 0,'-26'61'0,"-17"41"0,-9 16 16,-5 8 0,-3-7-16,6-14 15,12-30 1</inkml:trace>
  <inkml:trace contextRef="#ctx0" brushRef="#br0" timeOffset="178729.2011">4277 16269 0,'22'43'0,"10"28"0,0 14 16,-8 9-16,-1 4 15,1-4 1,0-8-1,0-18-15,0-15 16,-1-20 0,-7-18-16,-11-18 15,-14-17 1</inkml:trace>
  <inkml:trace contextRef="#ctx0" brushRef="#br0" timeOffset="178978.8011">4293 16709 0,'26'5'0,"17"3"0,-43-8 0,51 2 0,8 0 16,3-3 0,1-6-1,-4-9-15,-15-14 16,-15-2-1</inkml:trace>
  <inkml:trace contextRef="#ctx0" brushRef="#br0" timeOffset="179181.6011">4948 16056 0,'11'13'0,"10"9"0,-21-22 0,22 28 0,3 2 16,-4-4-16,-12-10 16,-6-6-1</inkml:trace>
  <inkml:trace contextRef="#ctx0" brushRef="#br0" timeOffset="179368.8011">4997 16354 0,'0'0'0,"12"15"0,-12-15 0,0 0 0,18 24 0,-18-24 0,22 30 0,6 2 0,1 1 15,-2-2 1,-8-7-16,-5-10 15</inkml:trace>
  <inkml:trace contextRef="#ctx0" brushRef="#br0" timeOffset="180008.4011">5341 15844 0,'12'31'0,"6"19"0,3 16 15,4 15 1,0 13-1,0 3-15,0-3 16,2-10 0,4-13-16,1-14 15,5-19 1,5-19-1,1-23-15,1-23 16,2-21 0,-2-22-16,0-13 15,-5-10 1,-6-6-16,-5-1 15,-5-1 1,-9 4-16,-7 6 16,-7 14-1,-9 13 1,-4 20-16,-7 22 15,-4 22 1,-7 25-16,-6 23 16,-1 24-1,-1 16-15,7 12 16,12 4-1,16-5 1,13-9-16,13-17 16,7-11-1,6-14-15,2-14 16,1-16-1,-7-16-15,-11 12 16</inkml:trace>
  <inkml:trace contextRef="#ctx0" brushRef="#br0" timeOffset="180226.8011">6121 16201 0,'-6'94'0,"-3"49"16,1 18-16,5-6 15,6-16 1,6-24 0,2-31-16,-1-36 15,-10-48 1,-1-9-16,-5-20 15</inkml:trace>
  <inkml:trace contextRef="#ctx0" brushRef="#br0" timeOffset="180804.0011">6129 16294 0,'22'4'0,"11"2"0,-33-6 0,43 12 0,1 3 16,-1 4-16,-6 4 16,-8 4-1,-13 6 1,-14 3-16,-13 1 15,-11 2 1,-6-6-16,-3-9 16,0-4-1,6-12-15,5-5 16,4-1-1,10 3-15,6 0 16,9 4 0,9 2-16,8 5 15,6 4 1,7 2-16,1 4 15,-4 1 1,-6 1-16,-9 2 16,-12 5-1,-10 7 1,-15 3-16,-10-2 15,-10-2 1,-7-7-16,-6-6 16,-1-7-1,3-8 1,8-9-16,4-11 15,4-18 1,9 0-16</inkml:trace>
  <inkml:trace contextRef="#ctx0" brushRef="#br0" timeOffset="181162.8011">6816 16218 0,'0'0'0,"0"0"0,0 0 0,0 0 0,0 0 0,22 2 0,-22-2 0,0 0 0,34 3 0,-34-3 0,43-1 0,1-2 15,4-2-15,1 1 16,0-1-1,-3 2 1,-2 5-16,-11 1 16,-12 6-1,-10 0-15,-17-4 16,-10 15-16</inkml:trace>
  <inkml:trace contextRef="#ctx0" brushRef="#br0" timeOffset="181474.8011">6758 16531 0,'18'7'0,"9"-4"0,-27-3 0,35-3 0,6-4 16,7 3-1,0 4 1,1 4-16,2 3 15,-3 6 1,-1 2-16,-1 3 16,-2-1-1,-2-1-15,-8-8 16,-5-3-1</inkml:trace>
  <inkml:trace contextRef="#ctx0" brushRef="#br0" timeOffset="188354.4012">25925 7360 0,'8'15'0,"4"16"0,-12-31 0,19 47 0,3 11 15,-3 10-15,0 6 16,2 8 0,2 3-1,3-6-15,3-7 16,8-11-1,3-17-15,3-17 16,3-17 0,-1-20-1,6-22-15,0-19 16,1-22-1,2-12-15,-5-7 16,-8-6 0,-7 4-1,-5 4-15,-10 8 16,-10 9-1,-14 14 1,-11 20-16,-11 21 16,-6 22-1,-2 23-15,-4 19 16,7 13-1,10 6 1,11 3-16,14-1 16,13 1-1,9-3 1,3-4-16,3-4 15,0-4 1,3-8-16,-7-15 16,-10-11-1</inkml:trace>
  <inkml:trace contextRef="#ctx0" brushRef="#br0" timeOffset="188604.0012">26914 7845 0,'-28'45'0,"-21"30"0,-11 17 16,1 5-1,5-9-15,9-17 16,15-24-1,13-27 1,12-35-16,10-35 16,9-23-1,-1 7-15</inkml:trace>
  <inkml:trace contextRef="#ctx0" brushRef="#br0" timeOffset="188775.6012">26822 7877 0,'13'32'0,"8"23"0,5 10 16,2 3-16,3-1 16,0-6-1,-1-9-15,-3-12 16,-15-15-1</inkml:trace>
  <inkml:trace contextRef="#ctx0" brushRef="#br0" timeOffset="188994.0012">26721 8276 0,'0'0'0,"0"0"0,0 0 0,0 0 0,0 0 0,18-4 0,-18 4 0,0 0 0,34-7 0,-34 7 0,50-7 0,6 6 0,3 3 16,-4 5-1,-11-2-15,-16-2 16</inkml:trace>
  <inkml:trace contextRef="#ctx0" brushRef="#br0" timeOffset="189384.0012">25774 8479 0,'33'8'0,"32"1"0,26-1 15,23-5-15,13 0 16,9-3 0,5-3-16,-4 0 15,-2-1 1,-10 0-1,-12 0-15,-17 1 16,-23 2 0,-29 3-16,-34-3 15,-16 0 1</inkml:trace>
  <inkml:trace contextRef="#ctx0" brushRef="#br0" timeOffset="189961.2012">26117 8819 0,'32'50'0,"17"32"0,-1 12 0,-3 8 15,-8 0 1,-5-7-16,-3-11 15,2-18 1,3-20 0,2-25-16,9-26 15,6-29 1,2-23-1,1-21-15,-5-12 16,-5-11 0,-6-1-16,-9 2 15,-12 9 1,-11 9-1,-12 11-15,-6 16 16,-5 14 0,-8 19-1,-5 21-15,-1 23 16,-8 20-1,7 20-15,11 10 16,7 3 0,12 1-16,8-9 15,11-4 1,11-8-16,10-9 15,0-17 1</inkml:trace>
  <inkml:trace contextRef="#ctx0" brushRef="#br0" timeOffset="190210.8012">27022 9269 0,'-18'24'0,"-7"16"0,25-40 0,-23 56 0,3 7 16,3 3-16,6-2 16,3-2-1,4-11 1,3-11-16,2-15 15,-1-25 1,0-7-16,-1-31 16</inkml:trace>
  <inkml:trace contextRef="#ctx0" brushRef="#br0" timeOffset="190741.2012">26981 9176 0,'0'0'0,"16"4"0,-16-4 0,0 0 0,0 0 0,26 9 0,-26-9 0,0 0 0,33 12 0,-33-12 0,32 16 0,-4 4 16,-7 4-1,-13 8 1,-15 7-16,-13 8 16,-17 3-1,-4-7 1,1-9-16,10-12 15,11-13 1,19-9-16,2-8 16,18-8-1,8 1-15,8 1 16,6 5-1,6 6-15,-7 7 16,-7 5 0,-8 6-1,-8 3-15,-12 4 16,-8 6-1,-14 3-15,-12 0 16,-10 0 0,-2-6-1,-1-10-15,6-16 16,13-23-1,9-30-15,6 2 16</inkml:trace>
  <inkml:trace contextRef="#ctx0" brushRef="#br0" timeOffset="191053.2012">27693 8454 0,'27'7'0,"16"1"0,-43-8 0,53 8 0,4 3 15,-5 0 1,-3-2 0,-7 1-16,-12-4 15,-12-3 1,-8 2-16,-18-2 15,-5 1 1</inkml:trace>
  <inkml:trace contextRef="#ctx0" brushRef="#br0" timeOffset="191302.8012">27701 8676 0,'0'0'0,"25"2"0,-25-2 0,0 0 0,42 1 0,-42-1 0,56 2 0,8-2 16,2 1-1,2 4-15,-2 2 16,-4 1-1,-2-2 1,-7-3-16,-6-6 16</inkml:trace>
  <inkml:trace contextRef="#ctx0" brushRef="#br0" timeOffset="191770.8012">28851 8608 0,'24'-4'0,"21"1"0,-45 3 0,63-1 0,9-1 15,10 1 1,8 0 0,6 0-16,3 0 15,2-1 1,-1-1-16,0 3 15,-2 3 1,1 0 0,-2 2-16,1-2 15,1 0 1,-2-1-1,-1-2-15,-5 0 16,-6 0 0,-3 0-16,-5 2 15,-1-1 1,-5-1-1,-5 0-15,-4 0 16,-7 0 0,-5 3-16,-6 1 15,-5-1 1,-3 0-1,-6-3-15,-2-9 16,-16 11 0</inkml:trace>
  <inkml:trace contextRef="#ctx0" brushRef="#br0" timeOffset="194391.6012">29061 7454 0,'-7'11'0,"-2"10"0,9-21 0,0 0 0,-6 31 0,6-31 0,-3 43 0,3 11 16,3 4-1,7 6 1,5 3-16,2-2 15,3-9 1,7-11-16,3-13 16,1-13-1,4-15 1,0-20-16,2-17 15,4-15 1,-1-11-16,-2-5 16,-3-2-1,-4 6 1,-1 7-16,-6 11 15,-8 15 1,-4 12 0,-4 14-16,-2 15 15,-4 10 1,-1 17-16,4 10 15,1 7 1,3 7 0,9-1-1,5-5-15,8-13 16,3-13-1,2-15-15,-2-10 16,-2-10 0,-5-13-1,-2-11-15,-2-8 16,-2-11-1,-3-7 1,-5-3-16,-4 1 16,-1 4-1,-11 4-15,-3 6 16,-4 6-1,-6 5 1,-3 5-16,-5 8 16,-1 2-1,2 4-15,3 5 16,1 1-1,6 2-15,2-1 16,11 3 0,0 0-16,0 0 15,0 0-15,0 0 16,0 0-1,0 0-15,0 0 16,0 0 0,0 0-16,0 0 15,1 0 1,-1 0-16,6 2 15,-6-2 1,0 0-16,0 0 16,0 0-16,7 1 15,-7-1 1,0 0-16,0 0 15,0 0 1,0 0-16,0 0 16,6-6-1,-4-9 1,-2-1-16</inkml:trace>
  <inkml:trace contextRef="#ctx0" brushRef="#br0" timeOffset="196138.8012">30260 7258 0,'9'25'0,"6"25"0,0 19 0,-4 12 15,-3 7 1,-5 5-16,-5 1 15,-4-1 1,0-8 0,-1-13-16,4-16 15,2-17 1,-2-17-16,3-22 15,-2 4 1,-2-18-16,1-16 16,0-15-1,5-18-15,9-12 16,4-9-1,7-3-15,1-5 16,2 6 0,5 10-1,1 12-15,1 14 16,4 14-1,-2 15 1,5 12-16,4 13 16,0 9-1,-1 11 1,-5 9-16,-7 7 15,-8 3 1,-12-4-16,-6-10 16</inkml:trace>
  <inkml:trace contextRef="#ctx0" brushRef="#br0" timeOffset="196388.4012">30796 7845 0,'-38'48'0,"-19"29"0,-7 10 0,9-6 16,10-13-1,14-21-15,12-19 16,13-26-1,8-24 1,7-24-16,9-18 16,-3 8-1</inkml:trace>
  <inkml:trace contextRef="#ctx0" brushRef="#br0" timeOffset="196622.4012">30779 7777 0,'12'35'0,"3"24"0,0 6 16,1 6 0,3-2-16,-4-3 15,0-10 1,-2-8-16,-1-11 15,-7-17 1,-11-19 0,-4-4-16</inkml:trace>
  <inkml:trace contextRef="#ctx0" brushRef="#br0" timeOffset="196825.2012">30619 8089 0,'0'0'0,"17"0"0,-17 0 0,0 0 0,34 0 0,-34 0 0,49 0 0,12 3 15,3 4 1,1 7-1,-10 5-15,-18-12 16</inkml:trace>
  <inkml:trace contextRef="#ctx0" brushRef="#br0" timeOffset="197730.0012">29085 9049 0,'2'50'0,"2"36"0,3 14 15,6 5 1,6-8-16,2-19 16,6-22-1,9-21-15,1-26 16,4-25-1,6-32 1,0-24-16,1-12 16,-6-6-1,-2 6 1,-5 13-16,-9 21 15,-10 19 1,-16 31-16,9 1 16,-5 30-1,-2 24 1,2 17-16,4 10 15,6-3 1,10-12 0,7-20-16,9-19 15,2-19 1,-2-16-1,-4-15-15,-4-19 16,-9-14 0,-8-11-1,-5-5-15,-8-1 16,-7 4-1,-6 9 1,-4 10-16,-1 16 16,0 10-1,-1 1-15,5 5 16</inkml:trace>
  <inkml:trace contextRef="#ctx0" brushRef="#br0" timeOffset="198229.2012">30209 8787 0,'15'32'0,"11"27"0,0 14 0,3 7 16,5 8-1,1 3-15,-1 3 16,-3-1 0,-4-3-1,-3-6-15,-6-12 16,-7-12-1,-8-19 1,-4-17-16,-8-20 16,-8-22-1,-1-24-15,-2-20 16,8-22-1,7-16 1,12-9-16,7 1 16,9 6-1,8 15 1,7 9-16,7 15 15,5 16 1,4 13 0,2 11-16,-2 14 15,-7 14 1,-5 10-16,-11 11 15,-16-14 1</inkml:trace>
  <inkml:trace contextRef="#ctx0" brushRef="#br0" timeOffset="198494.4012">30904 9498 0,'-15'52'0,"-2"29"0,2 7 16,9-4 0,1-14-16,1-15 15,3-16 1,0-21-16,1-25 15,-4-29 1,-2-21 0,-3-21-16,0 11 15</inkml:trace>
  <inkml:trace contextRef="#ctx0" brushRef="#br0" timeOffset="198962.4012">30871 9345 0,'0'0'0,"19"10"0,-19-10 0,0 0 0,31 16 0,-31-16 0,40 21 0,0 3 16,-10 4-1,-13 8-15,-14 5 16,-12 4-1,-11 2 1,-10-3-16,1-11 16,7-11-1,11-4-15,13-8 16,13-3-1,11-3 1,8 1-16,7 6 16,3 5-1,-10 6 1,-5 6-16,-14 6 15,-15 6 1,-15 3 0,-21 2-16,-8-3 15,-7-12 1,0-14-16,3-16 15,10-20 1,14-20-16,14-27 16,5 6-1</inkml:trace>
  <inkml:trace contextRef="#ctx0" brushRef="#br0" timeOffset="199258.8012">31626 8650 0,'43'-1'0,"25"-3"0,4 2 16,-1 3-1,-8 6-15,-11 2 16,-13 1-1,-15 1 1,-23-3-16,-8-2 16</inkml:trace>
  <inkml:trace contextRef="#ctx0" brushRef="#br0" timeOffset="199508.4012">31626 8853 0,'15'5'0,"21"1"0,-36-6 0,50 0 0,13-4 16,6 0-16,3 0 15,-6 2 1,-6-1 0,-14-5-16,-13 2 15</inkml:trace>
  <inkml:trace contextRef="#ctx0" brushRef="#br0" timeOffset="199898.4012">32590 8726 0,'16'0'0,"12"0"0,-28 0 0,46 0 0,17-1 15,12 0-15,6-2 16,3 0-1,-3 0 1,-3 2-16,-4 0 16,-4 1-1,-7 0-15,-5 0 16,-7-3-1,-2-1-15,-9 0 16,-2 1 0,-9 1-1,-6 0-15,-1 2 16,-1-1-1,-4-4-15,-3-3 16,-3-9 0,-11-8-16,-3 2 15</inkml:trace>
  <inkml:trace contextRef="#ctx0" brushRef="#br0" timeOffset="200600.4012">32733 7216 0,'0'43'0,"4"33"0,6 18 16,2 13-16,-4 10 15,-2 5 1,2-1-16,0-9 16,1-14-1,-3-16-15,-3-21 16,0-18-1,-1-20 1,-2-23-16,-6 1 16,-4-21-1,-2-15-15,1-18 16,4-10-1,6-14-15,7-6 16,5-1 0,8 4-16,2 8 15,0 11 1,4 11-1,5 13-15,4 10 16,11 10 0,4 11-16,3 7 15,4 7 1,-1 8-1,-7 6-15,-1 5 16,-8 1 0,-14-6-16</inkml:trace>
  <inkml:trace contextRef="#ctx0" brushRef="#br0" timeOffset="200865.6012">33286 7971 0,'-28'28'0,"-16"27"0,-3 20 16,0 11 0,3 2-1,7-6-15,7-14 16,6-21-1,9-22-15,8-25 16,6-25 0,11-26-16,4-23 15,8-11 1,-3 16-16</inkml:trace>
  <inkml:trace contextRef="#ctx0" brushRef="#br0" timeOffset="201068.4012">33235 7963 0,'13'23'0,"5"15"0,-18-38 0,19 50 0,1 5 16,4 5-1,-1 3-15,-3 0 16,-3-6-1,-3-8-15,-8-12 16,-6-16 0,-14-17-16,-2-8 15</inkml:trace>
  <inkml:trace contextRef="#ctx0" brushRef="#br0" timeOffset="201286.8012">33135 8285 0,'0'0'0,"0"0"0,0 0 0,0 0 0,0 0 0,19 0 0,-19 0 0,0 0 0,37 2 0,-37-2 0,49 5 0,9-1 16,1 3-16,-4 5 15,-10 5 1,-18 3-16,-14-3 16</inkml:trace>
  <inkml:trace contextRef="#ctx0" brushRef="#br0" timeOffset="201848.4013">32766 9049 0,'-1'40'0,"4"31"0,4 18 16,-1 11 0,0 4-16,-5-5 15,-1-8 1,-1-18-16,-4-17 15,-2-22 1,0-16-16,-1-14 16,-3-16-1,1-18-15,0-19 16,4-19-1,9-13-15,9-10 16,10 0 0,5 10-1,6 11-15,3 9 16,4 14-1,4 11-15,5 11 16,1 7 0,-4 6-1,-1 8-15,-5 4 16,-3 6-1,2 3-15,-8 3 16,-8 7 0,-5-2-1,-11-4-15</inkml:trace>
  <inkml:trace contextRef="#ctx0" brushRef="#br0" timeOffset="202144.8013">33168 9582 0,'-13'42'0,"-4"26"0,4 9 16,3 1-1,5-8 1,2-15-16,3-19 16,0-12-1,0-24-15,-1 0 16,2-19-1,2-21-15,-1-18 16,-2 8 0</inkml:trace>
  <inkml:trace contextRef="#ctx0" brushRef="#br0" timeOffset="202675.2013">33202 9532 0,'14'5'0,"10"3"0,-24-8 0,0 0 0,31 11 0,-31-11 0,34 13 0,2 5 16,-9 1-1,-8 0-15,-10 0 16,-13 6-16,-11 9 15,-12 3 1,-8 1 0,1-10-16,3-10 15,8-7 1,10-4-16,13-7 15,4 2 1,11-3-16,9 2 16,4 1-1,1 4 1,2 5-16,3 5 15,-3 2 1,-7 0-16,-8 0 16,-4-1-1,-6-2-15,-7 5 16,-12 2-1,-10 6-15,-14 2 16,-10 2 0,-5-3-16,-3-7 15,3-19 1,2-26-16,10-30 15,11-1 1</inkml:trace>
  <inkml:trace contextRef="#ctx0" brushRef="#br0" timeOffset="203361.6013">32766 8726 0,'0'0'0,"0"0"0,0 0 0,0 0 0,0 0 0,0 0 0,0 0 0,0 0 0,0 0 0,0 0 0,0 0 0,0 0 0,0 0 0,0 0 0,0 0 0,0 0 0,0 0 0,0 0 0,0 0 0,0 0 0,0 0 0,-6 9 0,-5 5 0,11-14 0,0 0 0,0 0 0,0 0 0,0 0 0,-8 14 0,8-14 0,0 0 0,0 0 0,0 0 0,-6 12 0,6-12 0,0 0 0,0 0 0,-4 12 0,4-12 0,0 0 0,0 8 0,0-8 0,1 8 0,0 2 16,-1-1-1,0 4-15,2-1 16,3 2 0,1 1-1,-1 2-15,-1 3 16,0 2-1,-2 7-15,-2 8 16,0 7 0,3 6-16,5 8 15,1 7 1,-1-12-1</inkml:trace>
  <inkml:trace contextRef="#ctx0" brushRef="#br0" timeOffset="215560.8013">9273 16913 0,'22'27'0,"18"7"0,16-2 16,5-4-1,2-4 1,3-3-16,4 0 15,0-1 1,1 0-16,-2-6 16,-1-14-1,2-17 1,1-21-16,0-12 15,3-11 1,4 0-16,4 7 16,5 16-1,1 20-15,1 18 16,1 18-1,0 15-15,5 10 16,3 1 0,1-8-1,3-12-15,4-16 16,1-18-1,6-8-15,3-4 16,8 4 0,-2 8-16,1 16 15,-1 12 1,-8 10 0,-4-1-16,-6-4 15,-4-8 1,-3-4-16,0-3 15,-1-1 1,-2 7-16,-6 13 16,-1 13-1,0 13-15,-19-9 16</inkml:trace>
  <inkml:trace contextRef="#ctx0" brushRef="#br0" timeOffset="221691.6014">25405 10932 0,'0'0'0,"0"0"0,0 0 0,0 0 0,0 0 0,0 0 0,0 0 0,0 0 0,0 0 0,0 0 0,6 17 0,-6-17 0,0 0 0,10 33 0,-10-33 0,16 46 0,3 13 0,0 7 15,-2 7 1,-2 11 0,0 0-16,2-3 15,2-9 1,6-16-16,8-16 15,9-22 1,12-28 0,9-26-16,6-25 15,-1-15 1,-7-11-1,-10-6-15,-10-2 16,-12-1 0,-12 3-1,-9 3-15,-7 10 16,-8 15-1,-12 17-15,-6 25 16,-8 27 0,-4 27-1,-2 23-15,3 18 16,5 11-1,11 3 1,11 1-16,13-4 16,8-8-1,7-10-15,6-11 16,0-17-1,-1-17 1,-4-28-16</inkml:trace>
  <inkml:trace contextRef="#ctx0" brushRef="#br0" timeOffset="221910.0014">26143 11246 0,'-4'41'0,"-3"28"0,-3 14 15,3 1 1,0-8-16,-1-13 16,5-20-1,3-22-15,3-22 16,4-26-1,-2-23 1,-3-5-16</inkml:trace>
  <inkml:trace contextRef="#ctx0" brushRef="#br0" timeOffset="222346.8014">26125 11221 0,'0'0'0,"17"4"0,-17-4 0,0 0 0,28 5 0,-28-5 0,40 3 0,3 3 16,-2 3-16,-11 5 16,-11 9-1,-12 10-15,-21 13 16,-15 5-1,-9-2 1,5-10-16,8-16 16,6-10-1,19-13-15,3-4 16,14-3-1,10 0-15,6 3 16,4 5 0,0 6-16,-4 4 15,-11 4 1,-11 10-1,-19 9 1,-15 7-16,-15 0 16,-8-3-1,-10-9-15,-10-21 16</inkml:trace>
  <inkml:trace contextRef="#ctx0" brushRef="#br0" timeOffset="222736.8014">25162 11909 0,'26'3'0,"23"0"0,-49-3 0,68 0 0,14 0 15,11-1-15,10-4 16,13-3 0,5 0-1,8 0-15,-1-1 16,-9-2-1,-9 0 1,-22 5-16,-22 1 16,-29 3-1,-29 4-15,-31 2 16</inkml:trace>
  <inkml:trace contextRef="#ctx0" brushRef="#br0" timeOffset="223360.8014">25397 12290 0,'0'0'0,"17"6"0,-17-6 0,0 0 0,30 16 0,-30-16 0,40 27 0,7 16 15,4 21 1,-2 17-1,-8 9-15,-7 8 16,-3 1 0,-2-9-1,3-11-15,4-17 16,1-24-1,5-24-15,1-26 16,-3-20 0,-2-23-1,1-19-15,-4-17 16,-3-9-1,-7-8-15,-9 1 16,-8 6 0,-8 12-1,-8 11-15,-7 17 16,-6 20-1,-9 22 1,1 18-16,-7 20 16,1 17-1,1 14-15,9 8 16,8 8-1,14 0 1,18-5-16,8-3 16,15-4-1,4-4-15,-4-10 16</inkml:trace>
  <inkml:trace contextRef="#ctx0" brushRef="#br0" timeOffset="223750.8014">26671 12892 0,'0'0'0,"-11"-9"0,11 9 0,0 0 0,-21-12 0,21 12 0,-26-9 0,-5 9 0,-8 8 16,-6 7-1,-2 9 1,-1 10-16,4 8 15,5 5 1,12 0-16,10 1 16,17-9-1,17-7 1,17-10-16,9-13 15,10-9 1,10-9-16,9-10 16,3-14-1,-10-23-15,-17 5 16</inkml:trace>
  <inkml:trace contextRef="#ctx0" brushRef="#br0" timeOffset="224187.6014">27032 11882 0,'13'7'0,"15"1"0,-28-8 0,39 9 0,5-5 16,3-2-1,2 1-15,-3-2 16,1-2 0,-7 1-1,-4 4-15,-8 0 16,-7 1-1,-21-5 1,-4 1-16</inkml:trace>
  <inkml:trace contextRef="#ctx0" brushRef="#br0" timeOffset="224484.0014">27090 12128 0,'0'0'0,"0"0"0,0 0 0,0 0 0,0 0 0,0 0 0,0 0 0,0 0 0,11 10 0,-11-10 0,24 13 0,8 0 0,-32-13 0,38 6 0,5-3 0,5-1 16,4 1 0,-1-2-16,3 2 15,-1 2 1,-6 1-1,-2-3-15,-24-2 16</inkml:trace>
  <inkml:trace contextRef="#ctx0" brushRef="#br0" timeOffset="227229.6014">28129 12035 0,'0'0'0,"0"0"0,0 0 0,0 0 0,0 0 0,14-1 0,-14 1 0,0 0 0,22-1 0,-22 1 0,25 0 0,6 2 0,3-2 0,2 0 15,4 4 1,3 1-1,6 0-15,2 2 16,3 2 0,4-5-1,5-1 1,3-2-16,3 1 15,-1 1 1,4 2-16,3-1 16,0-3-1,3-1 1,0 0-1,1 0-15,-2 2 16,-3-2 0,-4 3-16,2 3 15,-2 4 1,-1-2-1,-1 2-15,-4-2 16,-1-2 0,-3 2-16,-2-4 15,1-6 1,-5-5-1,-4-3-15,-10-8 16,-13 1 0</inkml:trace>
  <inkml:trace contextRef="#ctx0" brushRef="#br0" timeOffset="232502.4014">28574 12434 0,'17'4'0,"9"8"0,-26-12 0,26 22 0,-2 13 16,-5 14-1,-4 10 1,-1 4-16,-1 6 15,-2 2 1,0 1 0,2-3-16,2-3 15,1-9 1,5-10-16,1-14 15,4-9 1,4-13-16,4-11 16,2-12-1,5-8 1,-2-7-16,-1-10 15,-2-6 1,0-4-16,-4-4 16,-3-2-1,-6-3 1,-4-1-16,-4 4 15,-3 1 1,-6 1-16,-4 0 16,-5 1-1,0 2 1,1 3-16,-2 6 15,-8 7 1,-1 9-16,-1 10 16,-2 10-1,-3 8-15,-1 8 16,1 6-1,3 8-15,2 1 16,2 3 0,5 1-1,6 2-15,6-1 16,5 1-1,0 1-15,1 4 16,0 8 0,4 3-16,6 3 15,-2-5 1,-7-10-16</inkml:trace>
  <inkml:trace contextRef="#ctx0" brushRef="#br0" timeOffset="235294.8015">29487 12927 0,'-9'13'0,"-8"12"0,17-25 0,-17 32 0,-4 6 16,4 7-16,-6 7 15,-2 3 1,-5 6 0,2 0-16,-1-5 15,5-12 1,5-13-16,10-16 15,5-13 1,8-18-16,4-17 16,4-18-1,0-13-15</inkml:trace>
  <inkml:trace contextRef="#ctx0" brushRef="#br0" timeOffset="235606.8015">29420 12900 0,'8'11'0,"2"10"0,-10-21 0,0 0 0,15 30 0,-15-30 0,21 34 0,1 9 16,2 7-1,-3 4-15,1-1 16,0-1 0,-2-2-1,2-5-15,0-9 16,-2-6-1,-2-6-15,-5-6 16,-3-5 0,-10-13-16,0 0 15,-10-2-15,-5-5 16</inkml:trace>
  <inkml:trace contextRef="#ctx0" brushRef="#br0" timeOffset="235903.2015">29304 13248 0,'0'0'0,"15"4"0,-15-4 0,0 0 0,0 0 0,27 6 0,-27-6 0,0 0 0,31 4 0,-31-4 0,33 7 0,4-1 0,-1 2 16,3-2-1,1 2-15,-2 4 16,-4-3 0,-11-9-1</inkml:trace>
  <inkml:trace contextRef="#ctx0" brushRef="#br0" timeOffset="240021.6015">28390 10924 0,'-4'-10'0,"-3"-1"0,7 11 0,0 0 0,0 0 0,0 0 0,0 0 0,0 0 0,0 0 0,0 0 0,0 0 0,0 0 0,0 0 0,5 8 0,-5-8 0,12 24 0,12 11 0,-24-35 0,25 42 0,6 8 16,-1 6-16,4 7 16,-2 7-1,0 5 1,-1 5-16,-1 0 15,2-6 1,1-13 0,6-15-16,4-19 15,3-19 1,4-22-16,2-23 15,5-20 1,2-18 0,-3-11-16,-6-5 15,-8-3 1,-9-4-1,-8 1-15,-11 0 16,-8 7 0,-4 10-1,-12 12-15,-5 17 16,-9 20-1,-3 21-15,-3 18 16,0 19 0,1 16-1,1 13-15,9 9 16,8 8-1,7 3-15,14-3 16,8-2 0,5-3-1,4-7-15,-3-6 16,1-1-1,-4-4-15,-8-9 16,-8-19 0</inkml:trace>
  <inkml:trace contextRef="#ctx0" brushRef="#br0" timeOffset="240302.4015">29412 11357 0,'0'62'0,"0"33"0,-1 1 0,0-12 16,1-12-1,2-21 1,-2-18-16,4-18 16,1-19-1,2-21-15,-4-19 16,-9-14-1</inkml:trace>
  <inkml:trace contextRef="#ctx0" brushRef="#br0" timeOffset="240832.8015">29454 11280 0,'0'0'0,"18"0"0,-18 0 0,0 0 0,27 5 0,-27-5 0,34 8 0,1 8 0,-4 6 16,-9 9 0,-9 6-1,-13 1-15,-12 3 16,-7-1-1,-6-5 1,-1-6-16,2-13 16,5-4-1,7-8-15,9-7 16,6-6-1,10-2 1,8 0-16,5 4 16,4 3-1,1 8 1,0 2-16,-3 7 15,-8 5 1,-3 1-16,-8 3 16,-5 3-1,-9 2-15,-9 2 16,-6-2-1,-9 2 1,-6-3-16,0-8 16,-3-8-1,-5-14-15,7-6 16</inkml:trace>
  <inkml:trace contextRef="#ctx0" brushRef="#br0" timeOffset="244639.2015">30619 12010 0,'0'0'0,"0"0"0,0 0 0,0 0 0,0 0 0,0 0 0,0 0 0,0 0 0,0 0 0,0 0 0,15-1 0,5 0 0,-20 1 0,0 0 0,30-1 0,-30 1 0,37-3 0,3-3 0,6 0 16,4-1 0,1 1-1,1 2-15,1 4 16,-10 4-1,-5 3-15,-10 4 16,-11 1 0,-7 0-16</inkml:trace>
  <inkml:trace contextRef="#ctx0" brushRef="#br0" timeOffset="245013.6015">30762 12222 0,'0'0'0,"0"0"0,0 0 0,0 0 0,0 0 0,0 0 0,0 0 0,0 0 0,0 0 0,0 0 0,0 0 0,0 0 0,0 0 0,0 0 0,0 0 0,0 0 0,18 2 0,-18-2 0,0 0 0,30 3 0,-30-3 0,38 2 0,5 1 0,4 0 16,1-1 0,4 4-1,-1 0-15,-2 2 16,-4 0-1,-9-2 1,-8-4-16</inkml:trace>
  <inkml:trace contextRef="#ctx0" brushRef="#br0" timeOffset="245622.0015">31584 12222 0,'0'0'0,"14"-4"0,-14 4 0,0 0 0,0 0 0,25-6 0,-25 6 0,0 0 0,30-6 0,-30 6 0,37-7 0,-1 4 16,1 0 0,1 3-1,2 3-15,1 3 16,5 1-1,1-1-15,0 0 16,2-2 0,5 1-1,1-3-15,3-2 16,5 0-1,-1 0-15,2-4 16,-3 4 0,0 0-1,-1-1-15,-3 2 16,0 1-1,-2-3-15,2 1 16,-1 1 0,-1-1-1,-5 2-15,-1 3 16,-4 2-1,0 3 1,-4 1-16,-5 2 16,2 0-1,-5 0-15,-4-7 16,-6-9-1,-7-4-15</inkml:trace>
  <inkml:trace contextRef="#ctx0" brushRef="#br0" timeOffset="252392.4016">31936 11085 0,'0'0'0,"-4"21"0,4-21 0,0 0 0,-6 40 0,6-40 0,-6 55 0,5 13 0,5 5 15,4 2 1,6-6-1,4-6 1,4-11-16,0-12 16,2-15-1,4-9-15,-1-16 16,1-14-1,3-16 1,0-18-16,2-13 16,-2-6-1,-3-3-15,-1 3 16,-6 7-1,-4 13 1,-7 16-16,-10 31 16,5-4-1,-5 26 1,-7 24-16,5 17 15,3 12 1,8 3 0,7-4-16,8-16 15,6-14 1,2-19-1,4-14-15,2-15 16,-4-12 0,-1-10-16,-6-13 15,-5-9 1,-4-7-1,-2-5-15,-7 1 16,-6 6 0,-5 9-16,-4 9 15,-4 6 1,-4 7-1,-1 0-15,-3-4 16,-3-7 0</inkml:trace>
  <inkml:trace contextRef="#ctx0" brushRef="#br0" timeOffset="252938.4016">32715 10669 0,'20'54'0,"4"28"0,3 10 0,-2 1 15,0 0 1,2 2-1,1-1-15,-5-2 16,-2-6 0,-2-7-16,-7-12 15,-5-20 1,-6-15-16,-4-18 15,-6-14-15,-3-11 16,-4-18 0,-1-15-1,1-17-15,8-14 16,10-13-1,9-7 1,11-4-16,10 9 16,4 12-1,7 13-15,-1 13 16,3 12-1,-3 13-15,1 12 16,-1 10 0,-6 8-16,-3 5 15,-4 6 1,-5 4-1,-10 0-15,-15-5 16,-6-4 0</inkml:trace>
  <inkml:trace contextRef="#ctx0" brushRef="#br0" timeOffset="253203.6016">33227 11254 0,'-11'45'0,"-4"24"0,3 9 15,8 1 1,6-2 0,1-8-16,1-14 15,-1-14 1,0-17-16,-3-24 15,0-6 1,-1-27 0,-5-25-16,-4-18 15,1-10 1</inkml:trace>
  <inkml:trace contextRef="#ctx0" brushRef="#br0" timeOffset="253624.8016">33261 11118 0,'16'7'0,"6"4"0,-22-11 0,0 0 0,25 15 0,-25-15 0,24 25 0,-6 9 15,-11 11-15,-12 7 16,-8 3-1,-12-2-15,-4-8 16,7-13 0,-1-12-16,11-9 15,12-11 1,0 2-16,13-8 15,8-1 1,6 2-16,8 2 16,0 6-1,-1 5-15,-7 3 16,-7 6-1,-8 4 1,-6 9-16,-15 8 16,-11 6-16,-12 4 15,-16 2 1,-9-1-1,-13-8-15,13-14 16</inkml:trace>
  <inkml:trace contextRef="#ctx0" brushRef="#br0" timeOffset="254389.2016">31584 12782 0,'-1'85'0,"3"44"16,4 9-16,5-10 15,8-17 1,6-27-16,8-27 15,4-26 1,3-25 0,-2-23-16,-1-20 15,-5-20 1,-8-11-16,-3-7 15,-6 2 1,-4 7 0,-1 12-16,-3 16 15,-1 16 1,-1 19-16,5 21 15,3 23 1,4 19 0,8 14-16,4 4 15,4 1 1,8-9-16,5-16 15,-3-19 1,2-17-16,-2-17 16,-4-18-1,-8-12-15,-6-12 16,-8-16-1,-7-10-15,-6-9 16,-5-8 0,-3-5-16,0 2 15,-3 4 1,-7 5-16,1 21 15</inkml:trace>
  <inkml:trace contextRef="#ctx0" brushRef="#br0" timeOffset="254904.0016">32405 12603 0,'14'6'0,"11"10"0,-25-16 0,33 21 0,8 13 16,5 15-16,1 11 15,-2 9 1,-1 8-16,-6 7 16,-3 8-1,-1 3-15,-10 4 16,-6-2-1,-4-5 1,-6-16-16,-8-21 16,-3-23-1,-3-23-15,-6-19 16,-3-25-1,1-23-15,1-25 16,6-20 0,3-19-16,7-6 15,6 2 1,6 11-16,3 17 15,4 18 1,4 19-16,0 21 16,6 18-1,1 16-15,-3 12 16,5 16-1,-2 12-15,1 12 16,-8 4 0,-15-2-1</inkml:trace>
  <inkml:trace contextRef="#ctx0" brushRef="#br0" timeOffset="255184.8016">33151 13240 0,'-15'18'0,"-9"16"0,24-34 0,-30 51 0,1 22 15,-1 14-15,-2 12 16,6-4-1,1-13-15,2-22 16,4-25 0,10-26-1,8-29-15,4-25 16,6-23-1,3-14-15,-3 15 16</inkml:trace>
  <inkml:trace contextRef="#ctx0" brushRef="#br0" timeOffset="255434.4016">33143 13240 0,'18'31'0,"7"21"0,1 15 0,4 4 16,0-3-1,-4-4-15,0-9 16,-4-12 0,-4-9-16,-3-12 15,-8-8 1,-7-14-16,-10-3 15,-17-10 1,-18-10-16,6 3 16</inkml:trace>
  <inkml:trace contextRef="#ctx0" brushRef="#br0" timeOffset="255621.6016">32984 13605 0,'19'0'0,"15"2"0,-34-2 0,44 5 0,9 1 16,3 2-16,0 1 16,-5 2-1,-13 0-15,-14-2 16</inkml:trace>
  <inkml:trace contextRef="#ctx0" brushRef="#br0" timeOffset="256167.6016">30066 14843 0,'72'14'0,"34"4"0,7 0 16,-7 0-1,-11-3-15,-12-3 16,-15 1-1,-19-3-15,-14-2 16,-17 2 0,-18 0-16,-25 3 15,-6-2 1</inkml:trace>
  <inkml:trace contextRef="#ctx0" brushRef="#br0" timeOffset="256432.8016">30167 15131 0,'43'8'0,"25"5"0,14 3 15,6 3 1,1 3 0,-6 3-16,-3 0 15,-6-2 1,-6-8-16,-10-10 15,-17-8 1</inkml:trace>
  <inkml:trace contextRef="#ctx0" brushRef="#br0" timeOffset="256994.4016">31282 13909 0,'19'18'0,"10"17"0,-29-35 0,33 54 0,-1 20 15,-2 19-15,1 17 16,-3 3 0,-2-4-16,0-10 15,-1-16 1,-6-14-1,-1-15-15,-4-20 16,-4-16-16,-5-17 16,-5-20-1,-2-21-15,0-19 16,1-16-1,0-15-15,3-2 16,1-1 0,4 3-16,6 7 15,4 10 1,4 11-1,5 16-15,2 14 16,6 10 0,-1 9-16,2 9 15,2 11 1,1 4-1,-2 6-15,-8-6 16,-13-5 0,-8-2-16</inkml:trace>
  <inkml:trace contextRef="#ctx0" brushRef="#br0" timeOffset="257244.0016">31995 14343 0,'-8'47'0,"-1"21"0,3 7 16,1-6-16,5-6 16,6-12-1,-1-13-15,-1-15 16,2-12-1,-3-12-15,-2-15 16,-5-21 0,-4-13-16,-2-14 15</inkml:trace>
  <inkml:trace contextRef="#ctx0" brushRef="#br0" timeOffset="257743.2016">31987 14182 0,'0'0'0,"0"0"0,0 0 0,0 0 0,0 0 0,0 0 0,15 8 0,-15-8 0,0 0 0,0 0 0,23 12 0,-23-12 0,0 0 0,27 16 0,-27-16 0,28 19 0,-1 3 0,-5 5 15,-7 5 1,-6-2-16,-7 8 15,-11 0 1,-12 3-16,-7-3 16,2-9-1,4-11 1,4-10-16,5-5 15,13-3 1,-3-4-16,9-3 16,5 5-1,9 4-15,0 1 16,5 7-1,4 6-15,1 5 16,-3 5 0,-5-1-16,-6 3 15,-6-3 1,-7 0-16,-10-2 15,-7-4 1,-9-4-16,-3-4 16,-5-6-1,-8-7-15,-12-7 16,9 1-1</inkml:trace>
  <inkml:trace contextRef="#ctx0" brushRef="#br0" timeOffset="258133.2016">31232 15013 0,'0'0'0,"0"0"0,0 0 0,0 0 0,0 0 0,0 0 0,9 8 0,-9-8 0,0 0 0,0 0 0,22 15 0,-22-15 0,0 0 0,30 14 0,-30-14 0,40 12 0,10-1 15,9-2-15,12-4 16,8-3 0,10-5-1,4-4-15,1-3 16,-3-4-1,-1 1-15,-7 5 16,-8 0 0,-16 3-16,-15 5 15,-23 2 1,-26-4-16,-8 0 15</inkml:trace>
  <inkml:trace contextRef="#ctx0" brushRef="#br0" timeOffset="258663.6016">31458 15182 0,'5'54'0,"5"39"0,9 23 16,4 14-1,8 9-15,-1 6 16,-2-7-1,-3-10 1,-2-16-16,-5-21 16,-4-25-1,-6-24-15,-8-24 16,-7-21-1,-8-28 1,-4-26-16,-4-24 16,2-15-1,4-9-15,4-3 16,10 1-1,6 9-15,9 11 16,8 16 0,6 16-16,8 15 15,9 16 1,5 14-16,4 13 15,1 10 1,4 5-16,-1 6 16,-2 0-1,-6-4-15,-14-12 16</inkml:trace>
  <inkml:trace contextRef="#ctx0" brushRef="#br0" timeOffset="258913.2016">32205 15701 0,'-30'56'0,"-17"41"0,-4 16 15,2 9 1,6 0-16,4-13 15,15-22 1,5-24 0,9-26-16,10-37 15,2-1 1,4-33-16,-5-41 15</inkml:trace>
  <inkml:trace contextRef="#ctx0" brushRef="#br0" timeOffset="259178.4016">32154 15827 0,'16'34'0,"11"23"0,9 12 16,1 6-1,10 7-15,1-3 16,-3-7 0,-1-10-1,-13-12-15,-6-10 16,-10-13-1,-17-13-15,-21-15 16,-4-6 0</inkml:trace>
  <inkml:trace contextRef="#ctx0" brushRef="#br0" timeOffset="259396.8016">31969 16176 0,'19'4'0,"13"2"0,-32-6 0,40 9 0,10 3 15,5 1-15,3-1 16,-4-7-1,-10-9-15,-12-13 16</inkml:trace>
  <inkml:trace contextRef="#ctx0" brushRef="#br0" timeOffset="259818.0016">31677 14741 0,'-1'30'0,"3"15"0,-2-45 0,3 47 0,-3 0 0,0 2 16,-1 1-1,3-2-15,-2-1 16,-4-7 0,-2-10-16</inkml:trace>
  <inkml:trace contextRef="#ctx0" brushRef="#br0" timeOffset="269755.2017">5358 12875 0,'-25'30'0,"-12"22"0,2 20 15,5 11 1,11 5-1,15-6-15,17-9 16,18-10 0,12-12-1,11-11-15,14-12 16,9-15-1,4-17 1,3-16-16,-2-16 16,-1-15-1,-3-14-15,-12-11 16,-14-10-1,-11-8 1,-13-5-16,-19-1 16,-15 4-1,-18 7 1,-14 6-16,-14 9 15,-12 7 1,-8 13 0,-8 10-16,-2 14 15,3 13 1,1 16-16,4 26 15,2 30 1,5 42 0,13 39-1,15 31-15,11 11 16,9-32-1</inkml:trace>
  <inkml:trace contextRef="#ctx0" brushRef="#br0" timeOffset="270894.0017">13080 12307 0,'-35'75'0,"-7"40"15,10 10-15,16-1 16,19-9 0,12-5-1,15-3-15,14-11 16,7-11-1,10-19 1,6-23-16,6-22 16,3-24-1,4-23-15,1-22 16,-7-14-1,-5-14 1,-9-11-16,-14-8 16,-15-3-1,-13-5 1,-10-5-16,-11-3 15,-13-2 1,-11 1 0,-16 12-16,-18 15 15,-18 24 1,-21 33-1,-27 46-15,-28 57 16,-36 73 0,29-6-16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2T09:23:14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21464 7038 0,'0'0'0,"11"23"0,-11-23 0,0 0 0,19 40 0,-19-40 0,20 53 0,3 13 15,3 11 1,0 11-16,-6 9 15,0 3 1,4 2 0,0 2-16,-2 0 15,-7-8 1,1-5-1,-5-9-15,-5-12 16,-4-12 0,-5-10-16,-2-16 15,-2-12 1,-3-13-16,2-11 15,0-12-15,2-13 16,3-14 0,5-13-1,4-11-15,6-6 16,2-2-1,-2-4-15,4 4 16,5 0 0,4 3-16,0 4 15,2 7 1,5 7-1,-1 7-15,4 11 16,-1 9 0,3 6-1,-1 6-15,1 5 16,-1 7-1,1 6-15,-4 5 16,-4 4 0,-3 2-16,-11 5 15,-12 5 1</inkml:trace>
  <inkml:trace contextRef="#ctx0" brushRef="#br0" timeOffset="967.2">22261 7920 0,'0'0'0,"0"0"0,0 0 0,0 0 0,0 0 0,0 0 0,-4 11 0,4-11 0,0 0 0,0 0 0,-8 23 0,8-23 0,0 0 0,-9 35 0,9-35 0,-13 46 0,1 9 16,2 5-16,1 5 15,0 3 1,3-1-1,7-8-15,4-9 16,8-10 0,5-17-1,7-13-15,2-16 16,6-16-1,4-13-15,4-15 16,-1-13 0,-3-5-1,-4-2-15,-6-1 16,-5 3-1,-7 5-15,-7 5 16,-8 9 0,-8 9-16,-7 7 15,-6 12 1,-6 14-16,-6 10 15,-2 12 1,-4 11 0,1 11-16,0 3 15,10 3 1,10-2-16,7-2 15,9-6 1,9-5-16,6-1 16,5-3-1,4 2-15,4-2 16,5-2-1,5 0 1,-2 0-16,2-5 16,-4-2-1,1 0-15,3-3 16,0 0-1,-4-2 1,-5-2-16,-2-2 16,-4 1-1,-6 1-15,-2-1 16,-3-2 0,-12-6-16</inkml:trace>
  <inkml:trace contextRef="#ctx0" brushRef="#br0" timeOffset="1466.4">23099 7793 0,'0'0'0,"0"0"0,0 0 0,0 0 0,0 0 0,18 4 0,-18-4 0,0 0 0,28 7 0,-28-7 0,33 5 0,4 2 16,2-3-16,6-2 15,-2 3 1,0-2-1,-2 0-15,-3-1 16,-6-2 0,-7 0-16,-11 3 15,-12 2 1,-15-1-16</inkml:trace>
  <inkml:trace contextRef="#ctx0" brushRef="#br0" timeOffset="1809.6">23024 8142 0,'0'0'0,"0"0"0,0 0 0,0 0 0,15 0 0,-15 0 0,31 0 0,8 0 0,9 0 16,0-2-16,3 1 15,2-2 1,-5 0-16,2-1 16,-4 4-1,-2 4 1,-3-1-16,-2 3 15,-5-2 1,-7-4-16</inkml:trace>
  <inkml:trace contextRef="#ctx0" brushRef="#br0" timeOffset="2948.4">24147 7327 0,'0'0'0,"6"15"0,-6-15 0,0 0 0,11 28 0,-11-28 0,11 41 0,7 16 0,-7 11 15,-2 11 1,-1 6 0,-1 5-16,-2-3 15,-2-4 1,-1-8-1,3-11-15,1-14 16,1-17 0,-3-12-16,-4-21 15,0 0 1,-4-8-1,-6-20-15,3-17 16,3-12 0,6-6-16,6-7 15,5-5 1,5-1-1,3-1-15,1 11 16,0 5 0,0 8-16,3 6 15,6 8 1,0 7-1,6 3-15,2 6 16,2 4 0,-4 4-1,0 3-15,-3 6 16,-5 3-1,-4 1-15,-8 1 16,-3 1 0,-4 0-16,-10 0 15,0 0 1,0 0-16,0 0 15,0 0 1,0 0-16,0 0 16,7-3-1,-7 3 1,0 0-16,0 0 15,0 0 1,0 0-16,0 0 16,0 0-1,0 0-15,0 0 16,0 0-1,0 0-15,0 0 16,0 0 0,6 1-16,1 3 15,0 1 1,-5-14-16</inkml:trace>
  <inkml:trace contextRef="#ctx0" brushRef="#br0" timeOffset="4336.8">21631 8863 0,'13'30'0,"4"20"0,1 13 0,3 8 16,-2 8 0,-2 5-16,-3 7 15,1 6 1,-3 1-16,-4 2 15,5 2 1,-3-8 0,-4-13-16,-2-9 15,2-16 1,-2-19-1,-5-13-15,-7-16 16,-2-15 0,1-15-16,2-17 15,-2-17 1,5-17-1,5-10-15,6-9 16,7-5 0,3 4-1,4 7-15,1 9 16,3 12-1,2 11 1,4 9 0,3 14-16,6 11 15,6 7 1,4 12-16,-1 13 15,2 7 1,0 11 0,-5 8-16,-5 6 15,-13-9 1</inkml:trace>
  <inkml:trace contextRef="#ctx0" brushRef="#br0" timeOffset="4914">22688 9711 0,'-17'-6'0,"-8"-5"0,25 11 0,0 0 0,-30-11 0,30 11 0,-30-9 0,2 4 0,-1 4 16,-4 2-1,2 6 1,-2 7-16,3 7 15,1 6 1,7 3-16,9 6 16,12 0-1,9 2 1,9-4-16,13-3 15,5-2 1,4-2 0,0-1-16,-1-1 15,-5-3 1,-8-1-16,-7-3 15,-8-1 1,-5-6-16,-7-4 16,-11 1-1,-7-1 1,-9-1-16,-7 0 15,-5 0 1,-3-2-16,-3 0 16,5-2-1,9-5-15,9-10 16,13-10-1,10-21-15</inkml:trace>
  <inkml:trace contextRef="#ctx0" brushRef="#br0" timeOffset="5163.6">23074 9635 0,'24'2'0,"19"-2"0,-43 0 0,55-2 0,4-1 16,0 0-1,-2 2-15,-10-1 16,-4 1-1,-10-3 1,-16-3-16,-13-10 16</inkml:trace>
  <inkml:trace contextRef="#ctx0" brushRef="#br0" timeOffset="5413.2">23158 9795 0,'0'0'0,"24"3"0,-24-3 0,0 0 0,47-4 0,-47 4 0,60-6 0,7-2 16,6 2-1,1-1-15,-3 1 16,-1-1 0,-8-5-1,-15 2-15</inkml:trace>
  <inkml:trace contextRef="#ctx0" brushRef="#br0" timeOffset="6037.2">24063 9058 0,'18'50'0,"6"34"0,4 17 16,-3 11-1,0 3 1,-3 2-16,-7-4 15,-2-8 1,-5-16 0,-5-14-16,-5-21 15,-2-19 1,-4-19-16,-4-21 15,0-15 1,2-17 0,3-15-16,6-16 15,9-13 1,12-8-16,11-5 15,8-2 1,2 8 0,2 9-16,0 12 15,-1 9 1,6 12-1,-4 12-15,-2 12 16,-4 5 0,0 11-16,1 5 15,-2 4 1,-6 4-1,0 6-15,-4-1 16,-6 3 0,-8-7-1,-5-4-15</inkml:trace>
  <inkml:trace contextRef="#ctx0" brushRef="#br0" timeOffset="7035.6">21665 10762 0,'12'12'0,"5"13"0,-17-25 0,23 38 0,2 15 16,3 10-1,1 12 1,-2 11-16,-3 8 15,4 2 1,-2 5-16,-3 4 16,-1 2-1,-8-4 1,-2-6-16,-7-9 15,-5-13 1,-7-11-16,-1-16 16,-5-18-1,-2-17 1,0-16-16,-6-15 15,5-20 1,3-13 0,7-21-16,6-10 15,7-11 1,9-2-1,8-6-15,7 2 16,3 7 0,4 8-16,4 8 15,6 10 1,0 11-1,4 9-15,1 10 16,-6 7 0,4 6-16,0 5 15,-1 9 1,-1 7-16,-7 2 15,-9 6 1,-9 2 0</inkml:trace>
  <inkml:trace contextRef="#ctx0" brushRef="#br0" timeOffset="7378.8">22412 11747 0,'4'45'0,"6"32"0,4 21 0,0 19 15,-3 14 1,2 10-16,-8 1 16,-4-5-1,-3-8 1,1-22-16,-2-25 15,2-29 1,0-25-16,1-26 16,0-33-1,-8-37 1,-3 1-16</inkml:trace>
  <inkml:trace contextRef="#ctx0" brushRef="#br0" timeOffset="7737.6">22520 11602 0,'0'0'0,"0"0"0,0 0 0,0 0 0,0 0 0,20 9 0,-20-9 0,0 0 0,33 15 0,-33-15 0,40 25 0,5 6 0,-4 5 16,-11 6-1,-10 3 1,-14 3-16,-15 5 15,-11 3 1,-13 5-16,-12-4 16,-2-8-1,-3-10 1,3-11-16,6-13 15,13-14 1,10-17-16,5-7 16</inkml:trace>
  <inkml:trace contextRef="#ctx0" brushRef="#br0" timeOffset="8034">23217 11611 0,'35'-3'0,"24"-1"0,12 3 16,1-1-16,-7 0 15,-11 1 1,-9 1-16,-15 4 16,-15 2-1,-15-6-15,-6 9 16,-21 4-1,-17 1-15,-16-7 16</inkml:trace>
  <inkml:trace contextRef="#ctx0" brushRef="#br0" timeOffset="8470.8">23150 11909 0,'0'0'0,"13"-4"0,-13 4 0,0 0 0,0 0 0,25-7 0,-25 7 0,0 0 0,36-9 0,-36 9 0,44-13 0,5 1 16,2 2-1,-2 5-15,-2 2 16,-11 5-1,-2 1-15,-6 5 16,-4-3 0,0 0-16,-5-2 15,-1-2 1,-6-1-16,-2 0 15,-3 0 1,-7 0-16,0 0 16,0 0-1,0 0-15,0 0 16,0 0-1,0 0-15,0 0 16,0 0-16,6-1 16,2-2-1,2-6-15,3 8 16</inkml:trace>
  <inkml:trace contextRef="#ctx0" brushRef="#br0" timeOffset="9063.6">24214 11034 0,'16'2'0,"9"4"0,-25-6 0,0 0 0,36 11 0,-36-11 0,38 16 0,2 6 0,-5 2 16,-7 7-1,-9 3 1,-15 7-16,-11 5 16,-16 6-1,-13 9 1,-9-2-16,0-7 15,4-10 1,10-13-16,9-9 16,11-9-1,11-11 1,8-1-16,16-6 15,10-3 1,7 2-16,6 3 16,-2 10-1,-4 7 1,-9 8-16,-9 13 15,-14 11 1,-15 9 0,-15 12-16,-11 7 15,-11 2 1,-1-7-16,-2-14 15,4-19 1,7-19 0,5-36-16</inkml:trace>
  <inkml:trace contextRef="#ctx0" brushRef="#br0" timeOffset="9687.6">24826 10830 0,'21'28'0,"13"25"0,3 15 0,1 17 16,-1 13 0,-8 12-1,-3 2-15,-3-2 16,-3 0-1,-4-8-15,-3-8 16,-7-8 0,-6-17-1,-3-16-15,0-18 16,-4-19-1,-2-16 1,-1-20-16,-2-21 16,8-16-1,7-18-15,8-13 16,4-8-1,5-3-15,4 1 16,5 9 0,1 12-1,1 11-15,-1 11 16,4 10-1,3 10 1,0 9-16,-1 9 16,1 4-1,2 9-15,-4 7 16,-1 4-1,-1 4-15,-3-2 16,-9-3 0</inkml:trace>
  <inkml:trace contextRef="#ctx0" brushRef="#br0" timeOffset="16473.6001">27157 7200 0,'13'17'0,"7"18"0,-20-35 0,21 43 0,-3 3 15,0 4-15,-5 4 16,-4 3-1,1 0-15,2 0 16,4 1 0,-1 0-16,2-2 15,-4-1 1,3-3-1,0-2-15,3-9 16,6-8 0,5-13-1,1-7-15,2-13 16,1-13-1,0-7-15,0-13 16,3-6 0,-1-10-1,3-9-15,-2-8 16,-2-4-1,-3-6 1,0 1-16,-8 1 16,-6 5-1,-6 5 1,-5 7-16,-7 10 15,-7 11 1,-8 5-16,-4 12 16,-3 5-1,-5 8 1,-1 9-16,-1 6 15,-3 10 1,3 8 0,3 5-16,10 3 15,6 2 1,6 1-16,4 0 15,4 3 1,4 2-16,2-1 16,-1-3-1,8 3 1,2-2-16,1-4 15,4-5 1,-6-10 0</inkml:trace>
  <inkml:trace contextRef="#ctx0" brushRef="#br0" timeOffset="17222.4001">27836 7845 0,'-3'15'0,"-2"11"0,5-26 0,-2 39 0,4 10 16,3 7-16,0 9 15,-3 10 1,0 6-1,1 5-15,-4-3 16,1-3 0,2-1-16,1-5 15,5-6 1,-1-8-1,-2-10-15,-3-13 16,0-13 0,-2-24-16,-1 0 15,-3-23 1,-3-16-16</inkml:trace>
  <inkml:trace contextRef="#ctx0" brushRef="#br0" timeOffset="18002.4001">27870 7835 0,'13'7'0,"12"5"0,-25-12 0,0 0 0,29 18 0,-29-18 0,30 22 0,0 3 16,1 1 0,-4 0-16,-5 0 15,-4-2 1,-3 1-1,-10-3-15,-5-1 16,-7 3 0,-6 1-16,-6 4 15,-5 0 1,-2-3-1,-3-1-15,3-6 16,4-4 0,0-6-16,6-3 15,4 0 1,3-2-16,9-4 15,0 0 1,0 0-16,0 0 16,0 0-1,0 0-15,0 0 16,0 0-1,0 0-15,0 0 16,0 0 0,0 0-16,0 0 15,0 0 1,0 0-16,0 0 15,0 0 1,0 0 0,0 0-16,0 0 15,0 0 1,0 0-16,0 0 15,0 0 1,0 0-16,0 0 16,0 0-1,0-2-15,2-4 16,2 23-1</inkml:trace>
  <inkml:trace contextRef="#ctx0" brushRef="#br0" timeOffset="18688.8001">28431 7470 0,'0'0'0,"0"0"0,0 0 0,0 0 0,0 0 0,0 0 0,0 0 0,0 0 0,0 0 0,0 0 0,0 0 0,0 0 0,0 0 0,0 0 0,0 0 0,18 5 0,8 2 0,-26-7 0,0 0 0,30 8 0,-30-8 0,32 9 0,-1-2 15,-3-4 1,4 2 0,0-2-16,2-1 15,-3-2 1,1-2-1,-2 1-15,-4-1 16,-3 1 0,-1 0-16,-2 0 15,-3-1 1,-1 2-16,-5 0 15,-11 0 1,0 0-16,0 0 16,-4 3-1,-5-2-15</inkml:trace>
  <inkml:trace contextRef="#ctx0" brushRef="#br0" timeOffset="19203.6001">28390 7793 0,'0'0'0,"0"0"0,0 0 0,0 0 0,0 0 0,13 0 0,-13 0 0,0 0 0,23 0 0,-23 0 0,26 2 0,5 2 0,0-2 15,0 1-15,-5 0 16,1-2-1,-1 0-15,1 2 16,2-2 0,-2 1-1,-1 0-15,-3 2 16,-2-4-1,-1 3-15,-4-1 16,-5-2 0,-2-1-16,-9 1 15,0 0 1,7 0-16,-7 0 15,0 0 1,-2 5-16,-3 1 16</inkml:trace>
  <inkml:trace contextRef="#ctx0" brushRef="#br0" timeOffset="20264.4001">29212 7106 0,'0'0'0,"8"16"0,-8-16 0,0 0 0,14 25 0,-14-25 0,17 32 0,4 9 16,0 6-16,-2 3 15,0 5 1,3 5 0,-3 1-16,0 4 15,0 1 1,1-7-16,-1-3 15,2-3 1,2-7 0,-1-7-16,0-8 15,1-9 1,0-9-1,0-13-15,2-15 16,1-14 0,4-16-16,0-9 15,1-11 1,-2-6-1,2-11-15,-6-4 16,-3-3 0,-1 0-1,-7 4-15,-4 3 16,-3 9-1,-6 9 1,-6 14-16,-5 11 16,-7 13-1,-6 16 1,-6 16-16,-6 14 15,-1 16 1,-3 10 0,2 11-16,7 5 15,8 2 1,11-1-1,7-2-15,13-2 16,6-4 0,9-8-1,6-5-15,3-5 16,2-4-1,1 0 1,0 1-16,-2-4 16,-2-5-1,-5-11 1,-8-6-16</inkml:trace>
  <inkml:trace contextRef="#ctx0" brushRef="#br0" timeOffset="20982.0001">30192 7615 0,'-6'23'0,"-8"14"0,14-37 0,-16 52 0,-2 11 15,-1 5 1,3 4 0,5 1-16,8-5 15,5-8 1,7-10-1,4-6-15,5-12 16,6-12 0,1-11-1,3-15-15,4-20 16,5-13-1,-1-14 1,1-8-16,-5-8 16,-6 0-1,-8 3 1,-9 5-16,-7 7 15,-11 10 1,-8 8 0,-5 9-16,-3 9 15,-2 10 1,-5 11-16,2 5 15,3 10 1,5 8 0,8 9-16,8 8 15,7 4 1,6 1-16,5 1 15,6-1 1,10-5 0,-1-2-16,6-3 15,3-1 1,5-3-1,2-3-15,0 1 16,-7 2 0,-4-3-16,-5-1 15,-5-4 1,-7-3-1,-11-10-15,-5-7 16</inkml:trace>
  <inkml:trace contextRef="#ctx0" brushRef="#br0" timeOffset="24554.4001">27426 9795 0,'-2'16'0,"2"21"0,0-37 0,2 50 0,-2 13 0,0 5 16,2 6-1,1 1 1,3 4-16,1-1 15,2-1 1,6-4 0,7-12-16,0-10 15,9-15 1,10-14-16,-2-16 15,4-16 1,7-18 0,-5-15-16,-1-11 15,-3-5 1,-3-3-16,-6 3 15,-5 2 1,-6 6 0,-8 10-16,-4 11 15,-4 10 1,-2 9-16,0 11 15,2 13 1,2 13 0,2 16-16,-1 14 15,1 7 1,1 9-1,8-2 1,8-8-16,5-13 16,7-18-1,5-22 1,2-19-16,2-22 15,0-15 1,0-17-16,-7-16 16,-5-10-1,-8-2 1,-8 4-16,-11 11 15,-11 13 1,-6 12-16,-8 14 16,-5 16-1,-8 12 1,1 10-16,-1 6 15</inkml:trace>
  <inkml:trace contextRef="#ctx0" brushRef="#br0" timeOffset="24928.8001">28532 10676 0,'-12'71'0,"0"40"0,2 10 16,6 1-16,4-6 15,3-11 1,5-10-16,1-12 16,-2-15-1,-2-18 1,1-15-16,-1-15 15,-5-20-15,1-3 16,-8-21 0,-7-24-1,-1 1-15</inkml:trace>
  <inkml:trace contextRef="#ctx0" brushRef="#br0" timeOffset="25318.8001">28507 10576 0,'0'0'0,"15"2"0,-15-2 0,0 0 0,28 8 0,-28-8 0,35 13 0,8 5 16,-1 8-16,-1 4 16,-5 4-1,-4 6 1,-9 2-16,-11 0 15,-13 2 1,-12-1-16,-12-1 16,-10 1-1,-5 0 1,-6-6-16,1-5 15,2-7 1,2-17 0,10-15-16,15-22 15,8 0 1</inkml:trace>
  <inkml:trace contextRef="#ctx0" brushRef="#br0" timeOffset="25599.6002">29102 10355 0,'19'2'0,"18"2"0,-37-4 0,50 0 0,5-3 16,4 2 0,-2-1-1,-7 0-15,-10 2 16,-6 2-1,-16 3 1,-18-3-16,-23-2 16</inkml:trace>
  <inkml:trace contextRef="#ctx0" brushRef="#br0" timeOffset="25880.4002">29052 10686 0,'0'0'0,"22"0"0,-22 0 0,0 0 0,40-4 0,-40 4 0,54-6 0,10 0 16,5 0-1,1 2-15,-3-1 16,-3 4 0,-7-2-1,-4-2-15,-10-11 16,-12-14-1</inkml:trace>
  <inkml:trace contextRef="#ctx0" brushRef="#br0" timeOffset="26660.4002">29899 10050 0,'-4'23'0,"-6"27"0,10-50 0,-6 73 0,4 12 16,5 5-1,7-3-15,6-10 16,11-16-1,5-21-15,7-19 16,6-18 0,3-24-1,0-18-15,1-20 16,-1-13-1,-4-5 1,-7 3-16,-6 5 16,-8 10-1,-5 19 1,-6 18-16,-12 22 15,9 3 1,-2 28 0,-1 18-16,-1 18 15,5 10 1,5 3-1,8-3-15,10-9 16,7-12 0,5-16-16,5-19 15,7-22 1,-1-22-1,-1-21-15,-4-15 16,-4-12 0,-3-10-1,-10-9-15,-6-3 16,-10 7-1,-9 5 1,-7 8-16,-8 10 16,-6 9-1,-7 8-15,-7 8 16,-2 8-1,-3 6 1,2 8-16,5 2 16,6 2-1,6 1-15,3 2 16,-7 3-1</inkml:trace>
  <inkml:trace contextRef="#ctx0" brushRef="#br0" timeOffset="27705.6002">31383 10660 0,'-6'-18'0,"-11"-10"0,17 28 0,-18-29 0,-3 4 0,-6 8 16,-2 5-1,-5 6 1,-1 5-16,-1 8 15,2 8 1,5 9-16,4 5 16,9 1-1,10 1 1,11 0-16,11-5 15,8-1 1,4-3 0,4 0-16,5 0 15,4-1 1,2-3-16,-3 2 15,-6-2 1,-3-1 0,-9-2-16,-7-1 15,-10-1 1,-8-2-1,-8 2-15,-11 0 16,-11 0 0,-6 1-1,-7 2-15,2-5 16,-2-5-1,4-10 1,2-13-16,8-1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2T09:25:46.595"/>
    </inkml:context>
    <inkml:brush xml:id="br0">
      <inkml:brushProperty name="width" value="0.05292" units="cm"/>
      <inkml:brushProperty name="height" value="0.05292" units="cm"/>
      <inkml:brushProperty name="color" value="#0085CD"/>
    </inkml:brush>
  </inkml:definitions>
  <inkml:trace contextRef="#ctx0" brushRef="#br0">3195 5910 0,'-12'-6'0,"-2"2"0,14 4 0,-17 13 0,-12 21 0,-12 23 0,-14 20 16,-8 13-1,-4 7-15,8-11 16,9-23-1,11-23 1</inkml:trace>
  <inkml:trace contextRef="#ctx0" brushRef="#br0" timeOffset="483.6">3136 6088 0,'32'-12'0,"23"-8"0,11-2 16,2 2 0,-3 6-16,-9 7 15,-9 4 1,-9 2-16,-11 4 15,-8 5 1,-10 12 0,-6 6-16,-7 11 15,0 14 1,0 18-16,2 18 15,3 16 1,5 14 0,4 5-16,-1 0 15,0-6 1,-4-12-1,-5-14-15,-4-21 16,-3-22 0,-6-20-1,-11-16-15,-8-16 16,-8-17-1,-11-15-15,-9-20 16,8 6 0</inkml:trace>
  <inkml:trace contextRef="#ctx0" brushRef="#br0" timeOffset="842.4">3044 6606 0,'-4'-15'0,"9"-5"0,-5 20 0,0 0 0,21-22 0,-21 22 0,35-17 0,9 7 15,4 6 1,-5 17-16,-10 12 16,-17 16-1,-23 12 1,-21 9-16,-20 4 15,-6-3 1,5-14-16,5-18 16,13-13-1,17-11 1,17-8-16,21-13 15,22-11 1,22-15-16,18-8 16,9-6-1,0-10 1,-20 10-16</inkml:trace>
  <inkml:trace contextRef="#ctx0" brushRef="#br0" timeOffset="1107.6">4092 5995 0,'-1'45'0,"-2"37"0,-2 30 16,-4 21-1,0 6 1,3-1-16,6-9 16,6-19-1,5-26 1,1-30-16,2-32 15,-1-40 1,-5-43-16</inkml:trace>
  <inkml:trace contextRef="#ctx0" brushRef="#br0" timeOffset="1560">4318 5918 0,'16'-5'0,"24"-4"0,-40 9 0,67-14 0,30 2 0,18-2 16,3 2-1,-6-1-15,-18 3 16,-17 1-1,-17 5 1,-19 4-16,-12 8 16,-8 11-1,-4 20-15,-4 18 16,-5 26-1,1 25 1,0 16-16,2 11 16,3 1-1,-4-1-15,-4-10 16,-4-11-1,-6-17-15,-3-14 16,-2-11 0,-2-14-16,-2-9 15,-11-4 1,-10-5-1,-21-22-15,3-12 16</inkml:trace>
  <inkml:trace contextRef="#ctx0" brushRef="#br0" timeOffset="2012.4001">4511 6199 0,'0'0'0,"-8"22"0,8-22 0,0 0 0,-14 51 0,14-51 0,-15 72 0,-3 7 15,0-7 1,5-22-16,2-32 15,15-39 1,13-29-16,6-17 16,8-6-1,4 9 1,0 15-16,-1 21 15,-4 20 1,-9 21-16,-12 21 16,-22 19-1,-14 15 1,-11 2-16,-4-9 15,10-16 1,9-19-16,17-21 16,18-24-1,12-23 1,-1 1-16</inkml:trace>
  <inkml:trace contextRef="#ctx0" brushRef="#br0" timeOffset="2652.0001">4418 6699 0,'-13'23'0,"2"8"0,11-31 0,2 24 0,22-16 15,20-25 1,20-21-1,10-10-15,-4 2 16,-13 14 0,-18 13-16,-14 13 15,-10 17 1,-15 22-1,-17 19-15,-12 11 16,-1 0 0,4-13-1,10-16-15,9-20 16,12-18-1,7-11-15,1-6 16,-2 3 0,-3 5-16,-8 13 15,-1-2 1,-11 12-16,-7 11 15,-3 6 1,3-2-16,6-6 16,6-7-1,7-12 1,0 0-16,-5 9 15,-2 2 1,-11 10-16,-13 8 16,-12 8-1,3-3 1,11-6-16,15-11 15,16-5 1,19-10-16,21-8 16,21-14-1,20-12 1,15-10-16,-1-19 15,-21 6 1</inkml:trace>
  <inkml:trace contextRef="#ctx0" brushRef="#br0" timeOffset="2870.4001">5551 6444 0,'2'33'0,"1"26"0,-1 15 16,2 4-1,1-9-15,4-11 16,2-20 0,4-25-1,5-35-15,-2-29 16,-3-1-1</inkml:trace>
  <inkml:trace contextRef="#ctx0" brushRef="#br0" timeOffset="3588.0001">5853 6478 0,'36'-13'0,"24"-2"0,11 9 16,1 9-16,-9 8 16,-15 5-1,-13 8-15,-21 7 16,-24 15-1,-37 18 1,-32 19-16,-26 12 16,-7-3-1,10-15-15,27-20 16,27-20-1,32-18 1,25-15-16,26-17 16,22-14-1,18-15-15,6-9 16,-2-6-1,-5-7 1,-8-8-16,-12-6 16,-14-8-1,-15-7-15,-20-4 16,-17-1-1,-15-2 1,-9 4-16,-8 13 16,1 25-1,-2 19 1,4 17-16,5 15 15,9 19 1,7 28 0,7 32-16,6 34 15,4 40 1,8 29-16,5 33 15,3 30 1,-5 20 0,-6 15-16,-6 10 15,-3 5 1,-3-4-1,-3-12-15,-3-17 16,1-23 0,1-32-1,1-47-15,-3-67 16,1-79-1,3-28-15</inkml:trace>
  <inkml:trace contextRef="#ctx0" brushRef="#br0" timeOffset="3806.4001">6951 6699 0,'0'0'0,"15"4"0,-15-4 0,0 0 0,33 15 0,-33-15 0,41 29 0,-3 21 15</inkml:trace>
  <inkml:trace contextRef="#ctx0" brushRef="#br0" timeOffset="3946.8001">7010 7165 0,'-17'16'0,"-1"16"0,18-32 0,-6 45 0,9 1 15,3-9-15</inkml:trace>
  <inkml:trace contextRef="#ctx0" brushRef="#br0" timeOffset="5460.0001">8796 6986 0,'6'15'0,"8"9"0,-14-24 0,19 39 0,6 13 16,-2 13-16,1 15 16,-4 12-1,-2 5 1,-5 4-16,-2 0 15,-1 0 1,4-4-16,3-11 16,6-14-1,9-19 1,6-17-16,6-22 16,5-24-1,5-21 1,2-18-16,4-15 15,1-17 1,2-13 0,-5-7-16,-4-3 15,-13 2 1,-10-1-1,-11 5-15,-11 4 16,-9 9 0,-13 12-16,-9 15 15,-8 15 1,-6 17-1,-6 14-15,5 13 16,1 18 0,4 12-16,3 13 15,10 6 1,10 6-1,12 1-15,12-1 16,6-2 0,9-6-1,7-5-15,3-3 16,1-4-1,0-1-15,1-3 16,-2-5 0,-8-12-1</inkml:trace>
  <inkml:trace contextRef="#ctx0" brushRef="#br0" timeOffset="5772.0001">10087 7462 0,'13'2'0,"13"1"0,-26-3 0,0 0 0,34 0 0,-34 0 0,39 0 0,4 1 0,4-1 15,4-1 1,-3-2 0,-1 0-16,-3-2 15,-1-2 1,-7 3-1,-4 0-15,-5 4 16,-6 3 0,-11 2-16,-17 0 15</inkml:trace>
  <inkml:trace contextRef="#ctx0" brushRef="#br0" timeOffset="6973.2001">10137 7717 0,'0'0'0,"0"0"0,0 0 0,0 0 0,0 0 0,0 0 0,0 0 0,0 0 0,18-4 0,-18 4 0,30-9 0,8 4 0,5 2 0,3 3 16,-2 1-1,-3 5-15,0-1 16,-7 0 0,-2-3-16,-2 0 15,-1-2 1,-4 0-1,-1 2-15,-6 1 16,-2-1 0,-5 1-16,-4 1 15,-7-4 1,0 0-16,0 0 15,6 1 1,-6-1-16,0 0 16,0 0-1,0 0 1,0 0-16,0 0 15,0 0 1,0 0-16,0 0 16,0 0-1,0 0-15,0 0 16,0 0-1,0 0-15,8 0 16,-8 0 0,0 0-16,6-3 15,-6 3 1,0 0-16,0 0 15,7-4 1,-1 1 0,-6 3-16,0 0 15,0 0 1,0 0-16,0 0 15,0 0 1,0 0-16,7-1 16,1 0-1,-8 1 1,0 0-16,8 0 15,-8 0 1,0 0-16,8 0 16,-8 0-1,9 0-15,-1 0 16,-8 0-1,0 0-15,0 0 16,0 0-16,8-3 16,-8 3-1,8-3-15,1 2 16,-9 1-1,8 0-15,-8 0 16,0 0 0,0 0-16,0 0 15,0 0 1,0 0-16,0 0 15,0 0 1,0 0-16,9-4 16,-9 4-16,0 0 15,0 0 1,0 0-16,10-3 15,-2 1 1,-8 2-16,7 0 16,2-1-1,1-1-15,-2-4 16,-10-5-1</inkml:trace>
  <inkml:trace contextRef="#ctx0" brushRef="#br0" timeOffset="13057.2001">3631 7785 0,'-11'30'0,"-2"13"0,13-43 0,-8 44 0,7-4 15,11-10-15,7-7 16,3-10 0,3-8-16,-1-6 15,-6-7 1,-4-4-1,-7-9-15,-3-4 16,-6-2 0,-7 4-1,-2 4-15,-3 7 16,-4 10-1,3 8 1,7 6-16,12 2 16,12-2-1,13-7 1,9-15-16</inkml:trace>
  <inkml:trace contextRef="#ctx0" brushRef="#br0" timeOffset="13478.4001">4822 7818 0,'8'18'0,"6"14"0,-14-32 0,21 30 0,5-3 15,5-7 1,4-8-16,1-10 15,1-12 1,-6-7 0,-6-8-1,-11-5-15,-8 2 16,-9 3-1,-10 3-15,-6 5 16,-4 4 0,-2 6-16,8 11 15,4 6 1,5 13-1,7 11-15,7 10 16,2-6 0</inkml:trace>
  <inkml:trace contextRef="#ctx0" brushRef="#br0" timeOffset="15178.8001">11772 6503 0,'26'4'0,"16"4"0,-42-8 0,49 8 0,1 7 0,-1 6 16,-6 4-1,-5 5 1,-11 5-16,-12 2 16,-15 3-1,-13 4-15,-15 4 16,-19 6-1,-15 2 1,-8-1-16,-2-3 16,1-6-1,12-9-15,9-9 16,15-9-1,17-4 1,12-6-16,12-6 16,14-2-1,12 1-15,8 0 16,13-2-1,8-1-15,2-2 16,0 0 0,1 2-1,3 2-15,-3-2 16,-8-2-1,-5-4-15,-13-9 16</inkml:trace>
  <inkml:trace contextRef="#ctx0" brushRef="#br0" timeOffset="15490.8001">12368 6588 0,'17'0'0,"17"-4"0,-34 4 0,52-4 0,12-1 16,10 1-1,10 0-15,3 0 16,-5 1 0,-7 3-1,-7 3-15,-11-1 16,-18 1-1,-20-3-15</inkml:trace>
  <inkml:trace contextRef="#ctx0" brushRef="#br0" timeOffset="15787.2001">12678 6707 0,'-4'28'0,"-4"25"0,2 8 15,5 5-15,2 0 16,2-4-1,2-9-15,2-8 16,0-14 0,1-17-1,3-19-15,-1-24 16,-1-24-1</inkml:trace>
  <inkml:trace contextRef="#ctx0" brushRef="#br0" timeOffset="16130.4001">12870 6699 0,'0'21'0,"-1"13"0,1-34 0,2 45 0,1 10 15,-1 5 1,3 0-16,4-1 16,0-6-1,3-5-15,3-12 16,5-11-1,8-14 1,7-20 0,9-20-16,6-18 15,3-15 1,0-11-1,-3-2-15,-10-5 16,-15-3 0</inkml:trace>
  <inkml:trace contextRef="#ctx0" brushRef="#br0" timeOffset="16676.4001">13373 6410 0,'12'16'0,"6"12"0,-18-28 0,24 43 0,0 13 0,-2 11 15,0 13 1,-6 9-1,-4 2-15,-2 1 16,-2-1 0,-2-10-1,-3-12-15,-2-15 16,-1-17-1,-3-16 1,-3-15-16,0-13 16,-2-14-1,3-15-15,6-15 16,5-11-1,7-8 1,9-3-16,1 2 16,4 5-1,4 7-15,5 5 16,1 8-1,6 10 1,1 10-16,0 7 16,-1 6-1,3 10-15,-6 7 16,-4 9-1,-10-1 1,-22 2-16</inkml:trace>
  <inkml:trace contextRef="#ctx0" brushRef="#br0" timeOffset="17362.8001">11621 7506 0,'24'8'0,"22"6"0,-46-14 0,57 14 0,13 0 0,8-7 15,13-1 1,8-3-16,8 0 16,10-2-1,4-1 1,3 0-16,3 0 15,2-2 1,0-3-16,0-2 16,-4 3-1,-9 0 1,-6 2-16,-10 1 15,-9 0 1,-11 1 0,-12 2-16,-18 0 15,-17 0 1,-13-2-16,-26-2 15,-27 13 1</inkml:trace>
  <inkml:trace contextRef="#ctx0" brushRef="#br0" timeOffset="17830.8002">12124 8031 0,'14'-1'0,"11"-3"0,-25 4 0,0 0 0,37-6 0,-37 6 0,53-10 0,9-3 16,10 4-16,9 2 16,0-3-1,0 2-15,0 2 16,-6-2-1,-2-1 1,-7-1-16,-7 2 16,-10-2-1,-12 1 1,-7 2-16,-12 0 15,-17 2-15</inkml:trace>
  <inkml:trace contextRef="#ctx0" brushRef="#br0" timeOffset="18189.6002">12661 8013 0,'-10'9'0,"-4"7"0,14-16 0,0 0 0,-10 19 0,10-19 0,-7 24 0,7 6 0,4 6 15,1 10 1,-3 7-16,-2 5 16,-3 10-1,4 9 1,-1 12-16,0 11 15,2 12 1,2 16-16,-2 12 16,-11-14-1,-1-32 1</inkml:trace>
  <inkml:trace contextRef="#ctx0" brushRef="#br0" timeOffset="22666.8002">8728 10669 0,'0'23'0,"5"31"0,-5-54 0,6 79 0,-1 15 15,2 8-15,6 5 16,7-5 0,7-9-1,9-17-15,7-21 16,6-22-1,4-23-15,3-21 16,3-22 0,-2-20-1,-2-16-15,-6-9 16,-6-4-1,-8 4 1,-2 4-16,-9 12 16,-3 16-1,-5 15 1,-5 22-16,-2 18 15,-1 19 1,1 22-16,5 17 16,6 10-1,8-1 1,9-7-16,10-13 15,11-13 1,6-18 0,-2-15-16,-5-19 15,-4-16 1,-11-15-16,-8-18 15,-13-12 1,-9-8 0,-11-8-16,-11-3 15,-6 4 1,-8 1-1,-3 8-15,-3 12 16,-3 13 0,0 16-1,2 20-15,1 17 16,6 10-1,8 2-15</inkml:trace>
  <inkml:trace contextRef="#ctx0" brushRef="#br0" timeOffset="23025.6002">10422 10941 0,'0'0'0,"19"5"0,-19-5 0,0 0 0,36 3 0,-36-3 0,47 3 0,6-4 16,3-1-1,-1 2 1,-2 0-16,-6-2 15,-6 2 1,-7 2 0,-11-2-16,-23 0 15,-4-1 1</inkml:trace>
  <inkml:trace contextRef="#ctx0" brushRef="#br0" timeOffset="23353.2002">10405 11161 0,'0'0'0,"16"-4"0,-16 4 0,0 0 0,28-3 0,-28 3 0,39-5 0,6 0 16,6 5-1,3 3 1,5 3-16,0 2 15,0-1 1,3 1-16,1-1 16,-2-5-1,-5-8 1,-14-2-16</inkml:trace>
  <inkml:trace contextRef="#ctx0" brushRef="#br0" timeOffset="23743.2002">11613 11093 0,'30'0'0,"22"0"0,11 0 15,11-1-15,6 1 16,0 1 0,2 2-1,0-1-15,-1 3 16,6 0-1,-2 1-15,3 1 16,5-2 0,4-1-1,1-1-15,-3 0 16,0-3-1,-4-1 1,-5-1-16,-2 1 16,-7 0-1,-7 3-15,-14 2 16,-18 3-1</inkml:trace>
  <inkml:trace contextRef="#ctx0" brushRef="#br0" timeOffset="24336.0002">11956 11509 0,'42'6'0,"24"5"0,2-1 15,6-3-15,-1-2 16,1-2-1,-3-3 1,2 0-16,-1-2 16,0 1-1,-5-1 1,-3-3-16,-7 0 15,-11 1 1,-12 1-16,-22-1 16</inkml:trace>
  <inkml:trace contextRef="#ctx0" brushRef="#br0" timeOffset="24679.2002">12518 11637 0,'-8'27'0,"0"16"0,8-43 0,-2 53 0,6 10 0,-1 11 15,3 11 1,2 15-16,-2 15 16,0 21-1,-7 24 1,-17 29-16,-2-31 15</inkml:trace>
  <inkml:trace contextRef="#ctx0" brushRef="#br0" timeOffset="29312.4002">12091 9703 0,'20'5'0,"22"6"0,-42-11 0,48 14 0,7 0 16,-5 6-16,-7 3 16,-9 1-1,-11 2-15,-9 1 16,-14 6-1,-16 10 1,-18 9-16,-21 9 16,-15 6-1,-7-2-15,1-2 16,3-8-1,13-8 1,17-13-16,17-10 16,17-9-1,16-6-15,12-5 16,15-3-1,11-1-15,9 3 16,9 0 0,2 1-1,-2 1-15,-2 1 16,-7 2-1,-7-5-15,-10-10 16,-13-12 0</inkml:trace>
  <inkml:trace contextRef="#ctx0" brushRef="#br0" timeOffset="29624.4002">12602 9744 0,'53'-4'0,"35"2"0,11-1 0,0 3 16,-10 4 0,-17 4-1,-15 3-15,-16-1 16,-18 0-1,-17-5-15,-19-5 16</inkml:trace>
  <inkml:trace contextRef="#ctx0" brushRef="#br0" timeOffset="29874.0002">12845 9812 0,'-8'54'0,"-6"29"0,0 10 0,-1-1 15,6-10 1,5-16-1,4-20-15,5-27 16,7-34 0,4-25-16</inkml:trace>
  <inkml:trace contextRef="#ctx0" brushRef="#br0" timeOffset="30154.8002">13038 9821 0,'-3'21'0,"-7"16"0,10-37 0,-9 54 0,1 10 16,5 5-1,4 0 1,8-7-16,6-12 15,10-11 1,8-14 0,5-18-16,8-20 15,7-18 1,4-18-16,2-18 15,-13 9 1</inkml:trace>
  <inkml:trace contextRef="#ctx0" brushRef="#br0" timeOffset="75504.6005">10053 11654 0,'0'0'0,"16"10"0,-16-10 0,23 15 0,4 5 0,-3 3 16,0-2-16,-1 0 16,-2-3-1,-3-2-15,0-4 16,3-8-1,-1-11 1,2-9 0,1-11-16,3-4 15,-1-4 1,6 1-16,-1 6 15,1 6 1,3 7 0,-3 10-16,2 10 15,-2 7 1,1 6-16,-2 7 15,0 5 1,4 3-16,-2-1 16,1-5-1,0-3 1,1-5-16,0-10 15,-1-7 1,2-9 0,-2-9-16,1-6 15,0-7 1,1-1-16,0 3 15,-1 6-15,-1 7 16,5 8 0,1 9-1,2 11-15,-4 5 16,1 5-1,-4 1-15,3-4 16,-3 0 0,4-5-1,-2-5-15,2-9 16,1-6-1,2-10 1,-3-7-16,2-4 16,-3 3-1,3 6-15,-3 6 16,-2 7-1,1 9 1,1 3-16,0 9 16,-2 0-1,1 5 1,-2 1-16,-1-6 15,1-7 1,4-3-16,3-8 16,4-6-1,1-7 1,-4-4-16,-2-2 15,2 4 1,0 7 0,-3 8-16,-1 8 15,-4 6 1,3 5-16,1 2 15,2-2 1,1-3 0,3-8-1,3-5-15,-1-8 16,7-5-1,1 0-15,0 1 16,-3 5 0,-3 4-1,-4 4-15,1 3 16,-2 0-1,-4 3-15,-1-2 16,-1-3 0,-3-1-1,-4 0-15,-2-1 16,-7 2-1,-2-2-15,-3 0 16,-5 1 0,-2-1-16,-2 0 15,0 1 1,1-3-16,-2-6 15,1-8 1,-1-2-16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28772" units="1/cm"/>
          <inkml:channelProperty channel="Y" name="resolution" value="499.64926" units="1/cm"/>
          <inkml:channelProperty channel="T" name="resolution" value="1" units="1/dev"/>
        </inkml:channelProperties>
      </inkml:inkSource>
      <inkml:timestamp xml:id="ts0" timeString="2021-03-22T09:28:37.5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85CD"/>
    </inkml:brush>
  </inkml:definitions>
  <inkml:trace contextRef="#ctx0" brushRef="#br0">5727 4816 0,'0'0'0,"0"0"0,0 0 0,0 0 0,0 0 0,0 0 0,15 11 0,10 10 0,-25-21 0,32 27 0,1 5 15,6 2 1,0 0-16,3-6 16,-2-9-1,0-10 1,1-11-16,3-13 15,5-11 1,9-12-16,4-4 16,1 0-1,-1 8 1,-3 16-16,-2 12 15,-4 15 1,-3 6-16,-2 9 16,-2 1-1,2 3 1,-1-5-16,3 0 15,7-8 1,3-10-16,0-12 16,4-12-1,6-13 1,0-6-16,-2 4 15,-9 9 1,-7 9-16,-5 12 16,-3 9-1,-2 8 1,1 4-16,0 2 15,1 0 1,0-5-16,2 1 16,1-5-1,0-4 1,-6 0-16,-4-1 15,-6-4 1,-6-1-16,-6-1 16,-9 1-1,-10 0-15,0 0 16,0 0-1,8 2-15,-1-2 16,4-1-16,-5-4 16,-3 1-1</inkml:trace>
  <inkml:trace contextRef="#ctx0" brushRef="#br0" timeOffset="998.4">5576 5468 0,'0'0'0,"16"3"0,-16-3 0,0 0 0,26 3 0,-26-3 0,37 7 0,7 1 0,2 7 16,1 3-1,-5 5-15,-5 7 16,-11 0 0,-8 5-1,-9 1-15,-12 1 16,-16 3-1,-17 4-15,-16 5 16,-11 4 0,-7-2-1,1-3-15,9-12 16,11-11-1,14-7-15,15-9 16,20-9 0,-1 6-1,15-3-15,16-3 16,13 0-1,7-4-15,9 1 16,6 3 0,4 1-1,-2 5-15,2 3 16,-1 0-1,-5-6 1,-9-19-16,-17-1 16</inkml:trace>
  <inkml:trace contextRef="#ctx0" brushRef="#br0" timeOffset="1466.4">6490 5409 0,'-12'4'0,"-7"11"0,19-15 0,0 0 0,-29 25 0,29-25 0,-34 40 0,-8 13 15,-2 11 1,-1 4-16,5-3 16,9-8-1,11-10-15,12-12 16,13-13-1,11-6-15,11-10 16,14-5 0,15-2-1,9-5-15,7-1 16,6 5-1,-1-1-15,-7-1 16,-12 0 0,-12-5-1,-13-7-15,-11-6 16,-15-7-1,-17-11 1,-14-6-16</inkml:trace>
  <inkml:trace contextRef="#ctx0" brushRef="#br0" timeOffset="1716">6515 5417 0,'-7'28'0,"1"23"0,0 20 16,6 17 0,3 10-1,4 6-15,7 0 16,2-8-1,2-18 1,-4-21-16,-3-31 16,-7-33-1</inkml:trace>
  <inkml:trace contextRef="#ctx0" brushRef="#br0" timeOffset="2308.8">6875 5002 0,'4'37'0,"2"35"0,-4 25 0,-2 18 16,-2 14-1,-2 4-15,3-2 16,0-8-1,2-16 1,1-20-16,0-25 16,-4-23-1,-1-21 1,-2-21-16,1-22 15,2-18 1,5-18 0,6-14-16,8-5 15,5-1 1,2 8-16,2 15 15,-2 17 1,-1 17-16,1 17 16,0 16-1,0 21 1,1 14-16,-1 12 15,-6 12 1,-1 7 0,-3 5-16,3 1 15,1 1 1,3-4-1,-6-13-15,-8-19 16</inkml:trace>
  <inkml:trace contextRef="#ctx0" brushRef="#br0" timeOffset="10030.8">9374 4882 0,'0'0'0,"0"0"0,0 0 0,0 0 0,0 0 0,0 0 0,0 0 0,-8 9 0,8-9 0,0 0 0,0 0 0,0 0 0,-6 14 0,6-14 0,0 0 0,0 0 0,0 19 0,0-19 0,0 0 0,12 21 0,-12-21 0,20 25 0,8-3 0,6 3 16,6-7-1,8-5-15,8-11 16,3-8 0,6-9-1,8-11-15,5-10 16,0-4-1,2 4-15,-2 11 16,-5 17 0,-7 18-1,-3 15-15,-4 8 16,4 9-1,2 1-15,3-2 16,10-11 0,1-5-1,5-9-15,0-11 16,0-16-1,1-17-15,1-13 16,1-8 0,-5 7-1,-4 9-15,-7 18 16,-10 15-1,-2 8-15,-1 7 16,4 3 0,-2 3-1,1-3-15,-1-5 16,3-6-1,-1-11-15,-4-6 16,-4-3 0,-5 1-1,-1 0-15,-6 2 16,-4 3-1,-8 3-15</inkml:trace>
  <inkml:trace contextRef="#ctx0" brushRef="#br0" timeOffset="16520.4001">9693 6028 0,'11'16'0,"3"14"0,-14-30 0,12 42 0,0 5 15,4 7 1,1 8 0,2 2-1,4-1-15,-1-6 16,2-4-1,2-11-15,4-14 16,1-17 0,1-16-16,1-20 15,4-21 1,0-18-1,2-15-15,1-8 16,0 3 0,-2 7-1,-2 14-15,-6 21 16,-2 20-1,-7 24-15,-5 20 16,2 21 0,0 21-1,0 13-15,4 7 16,3-3-1,7-10-15,7-16 16,2-16 0,1-17-1,0-20-15,-4-14 16,-8-13-1,-5-13-15,-7-11 16,-1-14 0,-7-9-16,-4-5 15,-6 1 1,-4 5-1,-2 6-15,-3 13 16,-6 12 0,2 12-16,-1 13 15,3 14-15,3 8 16,7 8-1,4 4-15,0-5 16</inkml:trace>
  <inkml:trace contextRef="#ctx0" brushRef="#br0" timeOffset="16770.0001">11159 6054 0,'22'4'0,"11"-1"0,-33-3 0,41 2 0,6-3 15,1 1 1,-5-1-1,-3 1-15,-6 1 16,-4 3 0,-12-3-16,-10-1 15</inkml:trace>
  <inkml:trace contextRef="#ctx0" brushRef="#br0" timeOffset="17050.8001">11143 6368 0,'0'0'0,"0"0"0,0 0 0,0 0 0,0 0 0,19 2 0,-19-2 0,0 0 0,34 3 0,-34-3 0,43 0 0,7 0 16,-2-1-16,-1 2 16,-4-3-1,3-3 1,-3-1-16,3-6 15,-9 17 1</inkml:trace>
  <inkml:trace contextRef="#ctx0" brushRef="#br0" timeOffset="20264.4001">12132 6284 0,'0'0'0,"20"-1"0,-20 1 0,0 0 0,33 0 0,-33 0 0,40-2 0,6 1 0,11-2 15,6-1 1,10 1 0,8-1-16,7-2 15,3-1 1,5 0-1,0 2-15,1 2 16,-2 3 0,1 0-1,2 0-15,2 0 16,4-4-1,-6 1-15,-7 1 16,-2-2 0,-8 4-1,-5 0-15,-11 0 16,-16 2-1,-11 2-15,-17-2 16,-19-3 0</inkml:trace>
  <inkml:trace contextRef="#ctx0" brushRef="#br0" timeOffset="20701.2001">12778 6503 0,'0'0'0,"0"0"0,0 0 0,0 0 0,0 0 0,19 3 0,-19-3 0,0 0 0,35 3 0,-35-3 0,43 1 0,13 1 16,11-5 0,9 1-16,-1 1 15,0 1 1,0 0-16,-4-3 15,-7 3 1,-7 0 0,-7 0-16,-9 0 15,-12 0 1,-10-3-16,-16-4 15</inkml:trace>
  <inkml:trace contextRef="#ctx0" brushRef="#br0" timeOffset="21091.2001">13214 6563 0,'-6'14'0,"0"9"0,6-23 0,0 0 0,-4 32 0,4-32 0,-4 39 0,1 12 16,2 6-1,-1 4 1,-1 2-16,1-2 16,3-4-1,3-7-15,3 0 16,3-4-1,-1-3 1,0 0-16,0-3 16,-1 0-1,-3 2 1,-8 0-16,-2-10 15</inkml:trace>
  <inkml:trace contextRef="#ctx0" brushRef="#br0" timeOffset="22651.2001">12333 5189 0,'0'0'0,"27"0"0,-27 0 0,0 0 0,46 2 0,-46-2 0,53 8 0,3 7 16,-6 3 0,-6 8-16,-8 1 15,-13 4 1,-9-2-1,-12 3-15,-16 1 16,-19 4 0,-14 2-1,-17 3-15,-10 1 16,1-2-1,11-6 1,15-6-16,22-5 16,14-4-1,17-6 1,18-4-16,20-4 15,12-1 1,10-2-16,9-1 16,7-4-1,5-6 1,0-8-16,-4-13 15,-16-19 1,-19 2-16</inkml:trace>
  <inkml:trace contextRef="#ctx0" brushRef="#br0" timeOffset="22900.8001">12912 5239 0,'36'-7'0,"33"-5"0,12 2 0,7 2 15,-3 2 1,-8 7-1,-7 6-15,-19 0 16,-14-5 0,-23-8-16</inkml:trace>
  <inkml:trace contextRef="#ctx0" brushRef="#br0" timeOffset="23119.2001">13105 5332 0,'5'38'0,"1"24"0,3 4 15,3-1-15,-1-2 16,2-5-1,-1-8-15,-10-19 16,-5-19 0</inkml:trace>
  <inkml:trace contextRef="#ctx0" brushRef="#br0" timeOffset="23431.2001">13323 5400 0,'-5'24'0,"-4"19"0,9-43 0,-7 60 0,4 10 0,4 5 15,10-4 1,11-12-1,9-12-15,6-19 16,4-19 0,3-17-16,1-13 15,2-11 1,0-9-1,4-7-15,-5-7 16,-13 10 0</inkml:trace>
  <inkml:trace contextRef="#ctx0" brushRef="#br0" timeOffset="24897.6001">13785 4781 0,'-15'-10'0,"-3"-2"0,18 12 0,0 0 0,0 0 0,-16-10 0,16 10 0,0 0 0,-10-5 0,10 5 0,-3 4 0,7 7 0,-4-11 0,0 0 0,0 0 0,0 0 0,12 22 0,-12-22 0,0 0 0,0 0 0,19 29 0,-19-29 0,0 0 0,30 35 0,-30-35 0,41 35 0,15-3 16,3-7-16,4-7 15,7-10 1,2-8-16,6-7 16,4-10-1,4-9 1,5-6-16,0-4 15,-2 0 1,-5 13 0,-12 15-16,-7 19 15,-5 16 1,-3 10-16,-3 8 15,-1-1 1,3-4 0,10-9-16,8-13 15,7-17 1,6-16-16,5-20 15,3-6 1,-6 2 0,-10 10-16,-11 13 15,-10 12 1,-9 9-16,-6 10 15,3 2 1,2-2 0,4 0-16,4-6 15,4-9 1,2-5-16,2-5 15,-1-2 1,-6 0 0,-6 2-16,-9 5 15,-10 0 1,-4 1-16,-5-4 15,-2-9 1</inkml:trace>
  <inkml:trace contextRef="#ctx0" brushRef="#br0" timeOffset="26005.2001">15930 5875 0,'12'14'0,"11"18"0,-23-32 0,27 49 0,2 11 0,-1 9 16,-2 9-1,-1 5 1,3 0-16,-4 2 15,7-3 1,4-8 0,3-10-16,3-12 15,5-14 1,0-17-1,3-16-15,-3-17 16,-4-15 0,-8-12-1,-3-12-15,-1-13 16,-1-10-1,-8-6-15,-3-2 16,-3-1 0,-4 6-16,-5 8 15,-2 7 1,-2 6-1,-5 7-15,-2 13 16,-5 7 0,-4 9-16,1 7 15,-4 7 1,0 7-16,-4 16 15,-3 11 1,-2 9 0,3 3-16,5 2 15,11 0 1,8-2-1,10-6-15,11-4 16,4-5 0,4-1-16,4-2 15,1-1 1,2 1-1,-1-1-15,6 5 16,-4-8 0</inkml:trace>
  <inkml:trace contextRef="#ctx0" brushRef="#br0" timeOffset="26395.2001">17163 6275 0,'0'0'0,"0"0"0,0 0 0,0 0 0,0 0 0,21-3 0,-21 3 0,0 0 0,41-6 0,-41 6 0,53-8 0,7 2 15,2 1 1,-3 5-16,-7 2 16,-5-2-1,-6 1 1,-4 6-16,-10-1 15,-13-5 1,-15 0-16</inkml:trace>
  <inkml:trace contextRef="#ctx0" brushRef="#br0" timeOffset="26691.6002">17205 6435 0,'0'0'0,"0"0"0,0 0 0,0 0 0,0 0 0,0 0 0,0 0 0,0 0 0,15 6 0,-15-6 0,29 8 0,12-1 0,8-3 0,4-1 16,0-5 0,3-2-1,0-3-15,2 4 16,-3-1-1,-14 6-15</inkml:trace>
  <inkml:trace contextRef="#ctx0" brushRef="#br0" timeOffset="28984.8002">18404 5425 0,'32'17'0,"16"6"0,3 1 16,-5 2 0,-8-1-1,-13 0-15,-7 0 16,-12 3-1,-10 2-15,-19 4 16,-15 6 0,-19 4-1,-7 3-15,-1-8 16,4-6-1,8-6 1,12-9-16,15-5 16,16-6-1,11-1-15,15-1 16,14-1-1,12-1 1,6-3-16,5 0 16,4 2-1,5-2 1,3-2-16,-5-1 15,-8-5-15,-8-2 16,-11-11 0,-11-21-1</inkml:trace>
  <inkml:trace contextRef="#ctx0" brushRef="#br0" timeOffset="29265.6002">18807 5443 0,'21'-6'0,"17"-4"0,-38 10 0,54-11 0,13 4 0,2 5 15,2 7 1,-5 0 0,-4-1-16,-11-1 15,-12-2 1,-12-1-16,-14-1 15,-14-5 1,-17 3-16</inkml:trace>
  <inkml:trace contextRef="#ctx0" brushRef="#br0" timeOffset="29484.0002">19100 5468 0,'-26'39'0,"-6"19"0,-1 11 16,6 2-1,8-4 1,8-5-16,6-10 16,6-15-1,6-18 1,6-25-16</inkml:trace>
  <inkml:trace contextRef="#ctx0" brushRef="#br0" timeOffset="29796.0002">19166 5536 0,'-4'25'0,"-2"21"0,6-46 0,-7 56 0,9 5 15,4-1 1,6-5-16,7-12 16,3-12-1,0-12 1,3-12-16,-1-12 15,3-17 1,2-13-16,4-15 16,5-15-1,5-9 1,-3-10-16,-4-10 15</inkml:trace>
  <inkml:trace contextRef="#ctx0" brushRef="#br0" timeOffset="30154.8002">19696 5222 0,'21'10'0,"20"8"0,-41-18 0,50 23 0,3 2 16,-3 3-1,-6 2-15,-13-1 16,-6 2-1,-16 2-15,-15 3 16,-13 4 0,-14-3-1,-7-1-15,-1-6 16,0-8-1,7-9-15,6-15 16,4-17 0,3-3-1</inkml:trace>
  <inkml:trace contextRef="#ctx0" brushRef="#br0" timeOffset="30420.0002">19804 5367 0,'-4'31'0,"-7"28"0,-5 16 16,-5 13 0,1 4-16,1 1 15,4-8 1,0-10-16,6-16 15,2-15 1,0-16-16,0-13 16,2-15-16,1-16 15,4-13 1,2-13-1,3-11-15</inkml:trace>
  <inkml:trace contextRef="#ctx0" brushRef="#br0" timeOffset="30669.6002">19796 5723 0,'18'16'0,"14"7"0,-32-23 0,40 31 0,4 5 16,3 5-16,0-2 15,3-1 1,-6-4-16,-2-4 16,-8-5-1,-5-4 1,-11-6-16,-8-2 15,-15-7-15</inkml:trace>
  <inkml:trace contextRef="#ctx0" brushRef="#br0" timeOffset="31418.4002">18169 6317 0,'21'1'0,"14"6"0,-35-7 0,43 9 0,8-2 0,8 1 15,8 1 1,7-4 0,8 2-16,3 0 15,2-1 1,6-1-16,6 0 15,-2-1 1,2-1 0,1-1-16,-3-2 15,-4 0 1,-2 0-16,-4 0 15,-5 0 1,-7-2 0,-4 0-16,-10-3 15,-4 2 1,-7 1-16,-7-4 15,-9 2 1,-9 3 0,-6 1-16,-6 0 15,-13 0 1,0 0-16,0 0 15,0 0 1,0 0-16,0 0 16,0 0-1,0 4-15,-14-3 16</inkml:trace>
  <inkml:trace contextRef="#ctx0" brushRef="#br0" timeOffset="32120.4002">18505 6741 0,'0'0'0,"13"7"0,-13-7 0,0 0 0,31 5 0,-31-5 0,51 3 0,17-6 16,10-2-1,6 1-15,4-1 16,0 5-1,-4 4 1,-6-1-16,-6-1 16,-12 0-1,-12-2-15,-15-1 16,-9 0-1,-12 0-15,-12 1 16,3-6 0,-12 3-1,-11 0-15,-12-1 16</inkml:trace>
  <inkml:trace contextRef="#ctx0" brushRef="#br0" timeOffset="32416.8002">19083 6817 0,'-10'18'0,"-5"13"0,15-31 0,-15 44 0,8 7 15,3 8-15,6 0 16,-1 2-1,1-1 1,0-1-16,-2-2 16,1-3-1,0-4-15,-1-3 16,2-5-1,1 1-15,0-5 16,-6-7 0,0-8-16</inkml:trace>
  <inkml:trace contextRef="#ctx0" brushRef="#br0" timeOffset="59761.2003">13541 9218 0,'0'0'0,"13"-1"0,-13 1 0,0 0 0,29-3 0,-29 3 0,36-8 0,8-5 15,1-3 1,2-9-16,4-10 16,2-10-1,-5-12-15,-3-11 16,-3-5-1,-3-7 1,-4-4-16,-5-2 16,-12 2-1,-9 6 1,-9 5-16,-11 3 15,-4 1 1,-8 4 0,-5 5-16,-6 7 15,-4 10 1,-6 9-16,0 8 15,-3 4 1,3 9 0,-5 5-16,-2 9 15,2 7 1,4 4-16,0 8 15,3 5 1,2 5 0,4 5-16,3 7 15,1 1 1,7 4-1,3 0-15,9 0 16,6-3 0,5 1-16,5-1 15,3-1 1,1 2-16,1 1 15,9 1 1,3 3 0,5-3-16,6 1 15,2-3 1,4-2-16,2-1 15,4-2 1,-1-3 0,-1-1-16,5 1 15,3 1 1,6-1-1,12 3-15,13-2 16,11-15 0,-16-11-16</inkml:trace>
  <inkml:trace contextRef="#ctx0" brushRef="#br0" timeOffset="93550.8005">4184 11873 0,'4'16'0,"15"11"0,-19-27 0,25 31 0,12 4 0,4 2 16,6 2-1,2-3 1,-1-6-1,-1-11-15,0-13 16,-2-15 0,-4-16-16,1-14 15,-2-9 1,1-2-1,-1 4-15,0 12 16,-2 15 0,1 16-1,-1 18-15,-2 13 16,-1 8-1,1 3-15,0-3 16,2-11 0,0-13-1,2-13-15,4-9 16,-2-12-1,2-7 1,1 4-16,-6 7 16,-2 10-1,0 8-15,-3 7 16,0 5-1,-4 3 1,-1-2-16,-1-5 16,-3-5-1,1-4 1,2-6-16,-1-8 15,-5 1 1</inkml:trace>
  <inkml:trace contextRef="#ctx0" brushRef="#br0" timeOffset="98043.6005">16258 7470 0,'24'7'0,"25"0"0,-49-7 0,62 11 0,9 1 0,9 2 16,12-3 0,7-2-1,10 0-15,12-1 16,9 1-1,4-1 1,6 5 0,2 1-16,2 3 15,4-1 1,6 1-1,-1-3-15,3-2 16,-4 0 0,4-3-16,0-6 15,4-2 1,3-1-16,-3 1 15,-3 3 1,-4-1 0,-7 3-16,-6 3 15,-5 0 1,-9 2-16,-12 0 15,-9 1 1,-8-3 0,-9 3-16,-11-3 15,-4-4 1,-11-2-16,-14-2 15,-7-1 1,-11-4 0,-5-8-16,-6-6 15,-7-7 1,0-11-16,0-14 15,7-17 1,1-18-16,5-12 16,4-14-1,1-9 1,-2-7-16,1-7 15,-3 0 1,-5-1 0,-4 6-16,-8 9 15,-6 5 1,-13 7-16,-14 9 15,-11 11 1,-16 7-16,-20 7 16,-13 8-1,-17 6 1,-12 3-16,-8 1 15,-6-1 1,-7 2 0,-4-1-16,-5 3 15,-9 2 1,-5 5-16,-5 3 15,-8 6 1,-11 5 0,-5 3-16,-10 5 15,-6 6 1,-5 1-16,-7 8 15,-1 0 1,1-1 0,3 4-16,6 2 15,6 3 1,8 10-1,8 2-15,8 8 16,11 8 0,11 7-16,10 5 15,17-1 1,18-4-1,20-1-15,16 0 16,19-3 0,9 7-16,13 4 15,4 12 1,5 8-16,2 15 15,3 8 1,6 13 0,5 7-16,2 5 15,4 1 1,4 3-1,4 2-15,-6 2 16,-1-1 0,-2-5-1,-3-8-15,-1-14 16,2-11-1,3-15 1,3-12-16,4-7 16,2-4-1,5-4 1,3 0-16,5-7 15,4-4 1,1-9-16,4-5 16,3-2-1,1-2-15,5 1 16,4 0-1,3 2-15,7 8 16,11 7 0,7 10-1,15 8-15,-13-7 16</inkml:trace>
  <inkml:trace contextRef="#ctx0" brushRef="#br0" timeOffset="103191.6006">9181 11898 0,'0'0'0,"0"0"0,0 0 0,0 0 0,0 0 0,0 0 0,0 0 0,0 0 0,0 0 0,0 0 0,0 0 0,0 0 0,0 0 0,0 0 0,0 0 0,0 0 0,0 0 0,0 0 0,0 0 0,9 11 0,-9-11 0,0 0 0,0 0 0,19 17 0,-19-17 0,0 0 0,28 21 0,-28-21 0,32 22 0,7-1 15,4-3 1,1-5-16,5-8 16,3-5-1,3-9 1,1-7-16,3-10 15,0-5 1,4 2 0,3 7-16,-3 9 15,2 12 1,1 11-1,-4 11-15,2 5 16,3 0 0,3-4-16,4-9 15,3-7 1,3-11-1,5-6-15,2-7 16,-3 2 0,-3 4-16,4 7 15,-3 5 1,-2 8-1,2 6-15,-1 4 16,-5 0 0,-1-2-1,-2-4-15,-2-8 16,-5-4-1,-4-3 1,-1-1-16,1 1 16,-4 3-1,-1 7-15,-14 2 16</inkml:trace>
  <inkml:trace contextRef="#ctx0" brushRef="#br0" timeOffset="130101.6008">29295 8243 0,'18'-13'0,"1"-3"0,-19 16 0,0 0 0,12-16 0,-12 16 0,4-14 0,-7 2 15,-5 1 1,-6 1-16,-3 2 16,0 1-1,-1 2 1,0-2-16,2 2 15,4-3 1,4 4-16,8 4 16,0 0-1,-3 4 1,5 7-16,4 5 15,5 2 1,1 0 0,0-3-16,-1-2 15,-1-4 1,-10-9-16,7-7 15,-2-8 1,-2-7 0,-3-7-16,-1-2 15,-2-1 1,-3 4-1,-8 7-15,-4 7 16,-6 9 0,-7 10-16,0 7 15,2 6 1,4 4-1,7 2-15,8 3 16,12 3 0,11-3-16,7-2 15,8-7 1,1-6-16,2-3 15,-5-9 1,-3-6 0,-4-6-16,-6-5 15,-8-5 1,-8-1-1,-6-1-15,-10 0 16,-6 8 0,-5 10-1,-7 19-15,-7 14 16,-7 27-1,-8 23-15,10-9 16</inkml:trace>
  <inkml:trace contextRef="#ctx0" brushRef="#br0" timeOffset="131302.8008">28800 6563 0,'0'0'0,"0"0"0,0 0 0,0 0 0,0 0 0,0 0 0,0 0 0,0 14 0,0-14 0,0 0 0,0 0 0,0 23 0,0-23 0,0 0 0,2 31 0,-2-31 0,5 35 0,3 2 15,5-2 1,7-8-16,0-4 16,1-9-1,1-6 1,-1-12-16,-2-7 15,-2-9 1,-1-5 0,-8-4-16,-4-1 15,-8 0 1,-2 2-1,-5 5-15,-2 10 16,1 7 0,-1 8-1,-3 5-15,1 10 16,3 2-1,3-2-15,5-5 16,4-12 0,0 0-16,3 3 15,4-6 1,7-8-16,-1-3 15,1 1 1,-1 4 0,-5 5-16,-8 4 15,-6 8 1,-14 16-1,-12 8-15,-5 2 16,-1-6 0,-6-24-16</inkml:trace>
  <inkml:trace contextRef="#ctx0" brushRef="#br0" timeOffset="132457.2008">26763 7768 0,'-8'-7'0,"-5"-1"0,13 8 0,0 0 0,0 0 0,-10-7 0,10 7 0,0 0 0,0 0 0,0 0 0,0-4 0,8 5 0,-8-1 0,0 0 0,0 0 0,0 0 0,0 0 0,0 0 0,13 9 0,-13-9 0,0 0 0,0 0 0,0 0 0,0 0 0,14 9 0,-14-9 0,0 0 0,0 0 0,0 0 0,18 17 0,-18-17 0,0 0 0,0 0 0,15 22 0,-15-22 0,0 0 0,19 22 0,-19-22 0,20 27 0,0-2 16,-1 0-1,0 2-15,1 0 16,-2 1-1,-4-3-15,-1 2 16,-4 1 0,-4-3-16,-3-2 15,0-1 1,-1-6-16,-2-4 15,0-1 1,1-11-16,0 0 16,0 0-16,0 0 15,0 0 1,0 0-16,0 0 15,0 0 1,0 0-16,0 0 16,0 0-16,0 0 15,0 0 1,0 0-16,0 0 15,0 0 1,0 0-16,0 0 16,0 0-1,0 0-15,0 0 16,0 0-1,0 0-15,0 0 16,0 0-16,-3 6 16,3-6-1,0 0-15,0 0 16,0 0-1,0 0-15,0 0 16,0 0 0,2 6-16,1 1 15,-3-7 1,5 4-16,-5-4 15,0 0 1,0 0 0,0 0-16,0 0 15,0 0-15,0 0 16,0 0-1,0 0-15,7-4 16,-7-10 0</inkml:trace>
  <inkml:trace contextRef="#ctx0" brushRef="#br0" timeOffset="136232.4008">27400 7563 0,'0'0'0,"0"0"0,0 0 0,0 0 0,0 0 0,0 0 0,18 0 0,-18 0 0,0 0 0,0 0 0,25 0 0,-25 0 0,0 0 0,30 4 0,-30-4 0,32 5 0,-3 1 15,0 1-15,-5 3 16,-7-1-1,-4 6-15,-5 2 16,-8 4 0,-7 7-16,-10 4 15,-4 2 1,-10 1-1,0-3-15,4-10 16,7-8 0,8-6-16,12-8 15,-4-1 1,13-6-1,10-4-15,7 1 16,4 4 0,2 5-1,-3 3-15,-7 4 16,-6 7-1,-6 5-15,-5 6 16,-11 7 0,-7 3-16,-2 7 15,-3-7 1,3-5-1,4-8-15,5-10 16,8-12 0,9-20-1,4-18-15</inkml:trace>
  <inkml:trace contextRef="#ctx0" brushRef="#br0" timeOffset="137168.4008">27862 7683 0,'0'0'0,"0"0"0,0 0 0,0 0 0,0 0 0,0 0 0,9 8 0,-9-8 0,0 0 0,0 0 0,11 10 0,-11-10 0,0 0 0,10 9 0,-10-9 0,0 0 0,4 9 0,-4-9 0,0 0 0,0 0 0,0 0 0,0 0 0,0 0 0,0 0 0,0 0 0,-4 5 0,4-5 0,0 0 0,0 0 0,0 0 0,0 0 0,0 0 0,0 0 0,-7 3 0,7-3 0,0 0 0,0 0 0,0 0 0,0 0 0,0 0 0,-5 5 0,5-5 0,0 0 0,0 0 0,0 0 0,0 0 0,-9 4 0,9-4 0,0 0 0,0 0 0,0 0 0,-8 6 0,8-6 0,0 0 0,0 0 0,-6 4 0,6-4 0,0 0 0,-6 6 0,6-6 0,-4 9 0,0 1 16,2 2-1,-1 5-15,2 0 16,3 2 0,0 2-16,4-2 15,5 2 1,-1-4-1,-1-5-15,0 0 16,1-5 0,0-1-16,3-4 15,0-4 1,0-1-16,2-3 15,-4-6 1,-1 0-16,-2-5 16,0-3-1,1-5 1,-2-4-16,1-6 15,-1 1 1,-2 3 0,-2 0-16,0 1 15,1 2 1,-4 3-16,-3 0 15,-3 5 1,-4 3 0,-3 6-16,-3 6 15,-2 6 1,-1 10-16,-3 3 15,-1 7 1,2 6 0,2 3-16,6 1 15,2-4 1,5 0-1,7-6-15,5-3 16,8-6 0,3-9-16,4-9 15,-4-13 1</inkml:trace>
  <inkml:trace contextRef="#ctx0" brushRef="#br0" timeOffset="137636.4008">28180 7335 0,'0'0'0,"0"0"0,0 0 0,0 0 0,0 0 0,0 0 0,-4 16 0,4-16 0,0 0 0,0 0 0,-6 27 0,6-27 0,0 0 0,-8 32 0,8-32 0,-7 35 0,3-2 16,4-5-16,6-5 16,4-7-1,4-7 1,1-7-16,-1-9 15,-1-4 1,-1-1-16,-4-5 16,-4 0-1,-4-3-15,-6 1 16,-3-1-1,-5 2-15,-1 2 16,-7 6 0,-5 6-1,-17-1-15</inkml:trace>
  <inkml:trace contextRef="#ctx0" brushRef="#br0" timeOffset="153460.0009">15469 13970 0,'14'9'0,"13"9"0,-27-18 0,34 21 0,0 4 0,-1 3 16,-3-1 0,-1-5-16,-2-6 15,-3-13 1,2-16-1,-1-13-15,4-11 16,5-5 0,4 4-1,8 3-15,-2 10 16,5 7-1,4 11-15,0 9 16,3 7 0,-4 7-1,1 1-15,-3 3 16,-4 0-1,-2-4 1,0-6-16,-2-5 16,-2-8-1,-2-6 1,-2-5-16,-5 1 15,-7-3 1,-5 6 0,0 4-16,-6 3 15,-1 4-15,0 1 16,0 2-1,0-2 1,3 3-16,0-1 16,0 1-1,-3-5 1,-4-2-16</inkml:trace>
  <inkml:trace contextRef="#ctx0" brushRef="#br0" timeOffset="154864.0009">15779 14869 0,'-29'-25'0,"-18"-15"0,-5-6 16,2 4 0,-1 8-16,2 3 15,5 7 1,2 8-1,9 3-15,9 8 16,3 5-16,8 4 16,5 5-1,7 4-15,10 8 16,9 7-1,11 4 1,6 4-16,10 4 16,1 7-1,4 6-15,-2 7 16,-4 6-1,-8 9-15,-12 2 16,-15-1 0,-13-6-1,-11-11-15,-7-10 16,-10-13-1,-6-14-15,-4-13 16,-1-9 0,-4-9-16,0-10 15,5-8 1,10-9-1,9-5-15,12-3 16,10-4 0,15 5-16,12 1 15,13 4 1,11 3-16,9 2 15,8 0 1,5 3 0,2-6-16,1-6 15,-9-11 1,-12-24-16,-15 8 15</inkml:trace>
  <inkml:trace contextRef="#ctx0" brushRef="#br0" timeOffset="155285.2009">16274 14165 0,'0'0'0,"-8"9"0,8-9 0,0 0 0,-17 26 0,17-26 0,-26 51 0,-6 27 16,-10 26-1,1 21-15,6 11 16,13-5 0,13-15-16,14-19 15,13-14 1,11-22-1,11-18-15,5-17 16,-1-18 0,0-13-16,-9-11 15,-8-7 1,-8-10-16,-10-7 15,-10-9 1,-6-6-16,-6-4 16,-5-5-1,-3 3 1,-2 3-16,-2 6 15,-1 10 1,-9 24-16</inkml:trace>
  <inkml:trace contextRef="#ctx0" brushRef="#br0" timeOffset="155722.0009">16819 14393 0,'-6'9'0,"-13"17"0,19-26 0,-38 42 0,-13 20 0,-12 13 15,-7 7 1,0 0-16,6-12 16,13-18-1,20-18 1,15-14-16,18-15 15,18-9-15,14-7 16,16-8 0,15-4-1,11-2-15,5 3 16,1 6-1,-2 7-15,-6 5 16,-11 1 0,-12 2-16,-19-8 15,-18-8 1,-20-6-16</inkml:trace>
  <inkml:trace contextRef="#ctx0" brushRef="#br0" timeOffset="155940.4009">16819 14402 0,'-13'63'0,"-7"48"0,2 29 16,5 16-16,4 5 15,8-8 1,5-20-16,6-29 16,4-35-1,0-42 1,-2-47-16</inkml:trace>
  <inkml:trace contextRef="#ctx0" brushRef="#br0" timeOffset="156377.2009">17070 14529 0,'-4'98'0,"0"46"0,3 5 15,7-21 1,11-29-16,8-33 16,6-30-1,3-28 1,-3-27-16,-1-19 15,-5-18 1,-6-13 0,-10-6-16,-10 0 15,-8 4 1,-8 4-1,-6 6-15,-6 6 16,1 10 0,2 9-1,3 14-15,7 13 16,3 18-16,6 16 15,2 11 1,1-3-16</inkml:trace>
  <inkml:trace contextRef="#ctx0" brushRef="#br0" timeOffset="156798.4009">17506 14597 0,'-3'22'0,"-6"28"0,9-50 0,-10 77 0,-4 22 15,5 4 1,11-9-1,9-21-15,12-23 16,7-21 0,2-16-16,1-15 15,-1-13 1,-7-14-16,0-12 15,-10-14 1,-8-12 0,-8-5-16,-8-7 15,-6-2 1,-8 4-16,-6 6 15,-3 11 1,3 17 0,-1 24-16,-2 21 15,3 19 1</inkml:trace>
  <inkml:trace contextRef="#ctx0" brushRef="#br0" timeOffset="157297.6009">18303 14725 0,'-20'-14'0,"-18"-9"0,38 23 0,-43-22 0,-8 4 15,0 10-15,5 9 16,5 9-1,7 10 1,12 11-16,17 8 16,11 7-1,17 3 1,11 2-16,12-4 15,3-2 1,2-3-16,-2-1 16,-9-4-1,-10-6 1,-19-6-16,-15-3 15,-21 2 1,-16 1-16,-17 0 16,-15 1-1,-6-1 1,-6-4-16,0-10 15,4-16-15,1-23 16</inkml:trace>
  <inkml:trace contextRef="#ctx0" brushRef="#br0" timeOffset="158249.2009">14606 15242 0,'21'12'0,"17"13"0,-38-25 0,56 40 0,16 20 15,12 17-15,7 12 16,6 6 0,-3-1-1,-2-10-15,-3-12 16,-4-18-1,-6-24-15,-1-24 16,-5-22 0,-2-26-16,0-20 15,-2-9 1,4 8-16,4 16 15,7 27 1,5 36 0,2 32-16,2 23 15,-1 9 1,0-6-1,-8-18-15,0-27 16,-2-28 0,5-24-16,3-24 15,2-12 1,3 1-1,1 12-15,-3 18 16,-2 25 0,-1 20-16,-5 18 15,-2 7 1,-8 2-16,-4-3 15,-6-4 1,-2-11 0,-7-8-16,-6-7 15,-5-8 1,-6-10-16,-4-10 15,-8-10 1,-8 2-16</inkml:trace>
  <inkml:trace contextRef="#ctx0" brushRef="#br0" timeOffset="159138.4009">17834 12765 0,'-30'58'0,"-10"38"0,2 22 0,12 18 16,13 12-1,15 7 1,11 1-16,14-5 16,9-12-1,9-18-15,16-21 16,14-23-1,13-28 1,10-27-16,7-23 16,6-21-1,-2-19 1,-5-12-16,-7-14 15,-13-11 1,-13-14-16,-18-15 16,-16-17-1,-16-12 1,-12-9-16,-15-7 15,-14 1 1,-12 8 0,-17 15-16,-15 16 15,-14 20 1,-16 29-1,-18 36-15,-12 40 16,-19 50 0,-12 58-1,28-6-15</inkml:trace>
  <inkml:trace contextRef="#ctx0" brushRef="#br0" timeOffset="162898.0009">9575 9557 0,'8'24'0,"11"19"0,-19-43 0,27 50 0,10-3 0,7-8 16,13-15-1,9-14 1,9-20-16,6-13 16,9-14-1,6-9 1,2 3-16,-2 13 15,-3 19 1,-2 22 0,1 17-16,1 10 15,2 4 1,10-1-1,8-13-15,8-13 16,11-19 0,12-23-16,7-11 15,2-1 1,-5 11-1,-1 22-15,-8 20 16,-2 20 0,1 12-1,6 0-15,10-1 16,3-12-1,7-18-15,6-17 16,6-14 0,1 1-1,-2 12-15,-5 21 16,-8 19-1,-7 16 1,-3 6-16,-3-2 16,3-15-1,-1-17-15,5-22 16,1-19-1,4-11 1,-1 2-16,-8 9 16,-11 9-1,-9 10-15,-11 6 16,-11 3-1,-6-3 1,-8-10-16,-1-12 16,-1-12-1,5-9 1,-5 0-16,-22 4 15</inkml:trace>
  <inkml:trace contextRef="#ctx0" brushRef="#br0" timeOffset="164972.8009">20458 13859 0,'-8'16'0,"0"6"0,8-22 0,0 0 0,3 22 0,-3-22 0,15 21 0,15-5 15,15-6-15,7-3 16,8-5 0,11-8-1,7-7-15,1-7 16,-1-11-1,-2-10-15,-8-12 16,-10-8 0,-11-11-1,-12-10-15,-13-6 16,-12-6-1,-13-4-15,-13-2 16,-13-1 0,-12 2-1,-4 7-15,-6 6 16,-7 7-1,-5 13 1,-2 12-16,-6 19 16,-4 25-1,-5 23-15,-3 24 16,-2 23-1,2 21 1,5 25-16,10 12 16,14 10-1,12 3 1,15-8-1,22-11-15,17-12 16,18-16 0,19-13-16,14-10 15,16-7 1,20-4-1,20-7-15,23-8 16,35-15 0,-27-11-16</inkml:trace>
  <inkml:trace contextRef="#ctx0" brushRef="#br0" timeOffset="168326.801">22210 14428 0,'16'15'0,"7"14"0,-23-29 0,26 41 0,4 11 16,1 16-1,2 13 1,-1 13 0,-1 7-16,3 3 15,0-1 1,2-9-16,3-10 15,5-10 1,3-16 0,3-18-16,0-13 15,0-18 1,0-18-16,3-21 15,0-17 1,2-19-16,-4-16 16,-3-14-1,-6-10 1,-8-3-16,-6 0 15,-7 2 1,-7 6-16,-7 6 16,-9 13-1,-11 14-15,-9 18 16,-6 18-1,-1 17 1,-3 15-16,-2 16 16,9 12-1,5 8-15,7 7 16,8 4-1,11 0-15,7 1 16,6-2 0,11-1-1,7-4-15,4-6 16,7-5-1,2-4-15,-1-8 16,-3-4 0,-8-13-16,-18-20 15</inkml:trace>
  <inkml:trace contextRef="#ctx0" brushRef="#br0" timeOffset="168607.601">23745 14606 0,'26'7'0,"20"-1"0,-46-6 0,54 4 0,3-2 16,-3-2-1,-3 0 1,0 0-16,-4-2 16,-8-1-1,-4 3 1,-12 3-16,-23-3 15,-2 4 1</inkml:trace>
  <inkml:trace contextRef="#ctx0" brushRef="#br0" timeOffset="168919.601">23803 14894 0,'16'-1'0,"11"1"0,-27 0 0,0 0 0,35 1 0,-35-1 0,45 2 0,-1 3 16,5 2-16,1 1 16,-1 1-1,0 0 1,3 0-16,-1-4 15,-11-3 1</inkml:trace>
  <inkml:trace contextRef="#ctx0" brushRef="#br0" timeOffset="170885.201">25069 14190 0,'-26'18'0,"-12"22"0,4 20 16,3 18-16,8 17 15,13 10 1,10 5-1,9-2-15,11-4 16,6-10 0,5-13-16,7-15 15,4-19 1,1-18-1,-1-18-15,4-22 16,0-24 0,-1-19-16,-1-20 15,-5-11 1,-4-9-16,-8-1 15,-6 5 1,-9 10-16,-6 10 16,-3 15-1,-6 17 1,-3 12-16,0 16 15,6 15-15,2 17 16,1 19 0,4 17-16,6 17 15,5 16 1,8 9-1,7 7-15,9-7 16,2-11 0,6-20-16,0-22 15,4-23 1,0-24-16,-4-22 15,-4-21 1,-5-19-16,-3-19 16,-2-19-1,-12-14-15,-6-6 16,-8-3-1,-10 5 1,-4 8-16,-9 14 16,-8 17-1,-7 25 1,-3 24-16,-3 21 15,-4 15-15,0 9 16,8-3 0</inkml:trace>
  <inkml:trace contextRef="#ctx0" brushRef="#br0" timeOffset="171540.401">26343 13698 0,'10'8'0,"9"10"0,-19-18 0,28 31 0,13 21 16,2 21-1,1 22-15,-1 18 16,0 15 0,-6 7-1,1 12-15,-6 6 16,-3 0-1,-6-9-15,-2-8 16,-7-24 0,-4-25-1,-2-27-15,-4-27 16,-4-33-1,-2-7-15,-7-31 16,2-32 0,2-25-16,1-19 15,11-20 1,5-15-1,3-6-15,4 2 16,1 11 0,-1 12-16,3 17 15,4 19 1,0 17-16,0 18 15,6 16 1,3 15 0,7 14-16,6 11 15,-1 11 1,1 8-1,-5 7-15,-2 8 16,-2 5 0,0 4-16,-7-2 15,-10-10 1</inkml:trace>
  <inkml:trace contextRef="#ctx0" brushRef="#br0" timeOffset="172336.001">27173 14843 0,'0'0'0,"0"0"0,0 0 0,0 0 0,0 0 0,0 0 0,0 0 0,0 0 0,20 9 0,-20-9 0,27 18 0,3 3 0,-4 3 0,-9 0 15,-5 5 1,-10 7-16,-10 2 16,-8 9-1,-10 3-15,-6-3 16,3-14-1,5-12-15,8-11 16,7-11 0,6-7-16,8-3 15,6 0 1,5 2-16,6 4 15,0 7 1,0 7-16,-3 4 16,-4 8-1,-4 6-15,-5 8 16,-7 7-1,-5 2-15,-6 1 16,-3-4 0,1-9-16,-1-7 15,0-19 1,6-21-16</inkml:trace>
  <inkml:trace contextRef="#ctx0" brushRef="#br0" timeOffset="172866.401">27542 15174 0,'-3'21'0,"2"15"0,1-36 0,0 39 0,3-1 0,3-5 16,6-8-1,3-8-15,3-9 16,1-6-1,3-6-15,-1-1 16,1-3 0,-4 0-1,-4-3-15,-8-5 16,-4-5-1,-6-9-15,-4-5 16,-1-8 0,-4-4-1,-2 0-15,-3 0 16,-3 9-1,1 7-15,-2 12 16,0 13 0,0 12-16,1 12 15,4 7 1,10-1-16,7-8 15,9-11 1,9-12 0,5-15-16,8-9 15,4-9 1</inkml:trace>
  <inkml:trace contextRef="#ctx0" brushRef="#br0" timeOffset="173194.001">27878 14733 0,'2'23'0,"1"9"0,-3-32 0,2 32 0,-1-1 15,2-5-15,2-8 16,1-6-1,1-6-15,1-6 16,2-5 0,-3-5-16,-5-4 15,-2-1 1,-3-3-16,-2-2 15,-1-3-15,-5 1 16,-2 0 0,-5 4-16,0 6 15,-8 7 1,3 3-16</inkml:trace>
  <inkml:trace contextRef="#ctx0" brushRef="#br0" timeOffset="175861.601">26017 8107 0,'0'0'0,"0"0"0,0 0 0,0 0 0,-6-8 0,6 8 0,-9-11 0,1 2 0,8 9 0,0 0 0,0 0 0,0 0 0,0 0 0,0 0 0,0 0 0,0 0 0,0 0 0,0 0 0,0 0 0,-6-5 0,6 5 0,0 0 0,0 0 0,0 0 0,0 0 0,0 0 0,0 0 0,0 0 0,0 0 0,0 0 0,0 0 0,0 0 0,0 0 0,0 0 0,0 0 0,0 0 0,0 0 0,0 0 0,0 0 0,0 0 0,-3-5 0,3 5 0,0 0 0,0 0 0,0 0 0,0 0 0,0 0 0,0 0 0,0 0 0,0 0 0,0 0 0,0 0 0,0 0 0,0 0 0,0 0 0,0 0 0,0 0 0,0 0 0,0 0 0,0 0 0,0 0 0,0 0 0,0 0 0,0 0 0,3-5 0,-3 5 0,0 0 0,0 0 0,0 0 0,0 0 0,5-4 0,-5 4 0,0 0 0,0 0 0,0 0 0,9-6 0,-9 6 0,0 0 0,0 0 0,15-7 0,-15 7 0,0 0 0,16-7 0,-16 7 0,21-8 0,5 0 15,2-3-15,4-1 16,5-3 0,6-2-1,3-7-15,5 0 16,2-2-1,2-2 1,4-1-16,6-3 16,4-4-1,0-1 1,0 1-16,1-2 15,3-4 1,2 0-16,2-2 16,-1-1-1,2 0 1,1 1-16,-1 4 15,0-1 1,1 2 0,-1 0-16,-1 1 15,-2 1 1,2-1-1,0 2-15,-3 0 16,1 0 0,-5 3-1,-2 1 1,0-2-16,-3 4 15,-3 1 1,-2 0 0,-1 3-16,-2-2 15,0 2 1,-2 1-1,-2 0-15,-2 2 16,-2 0 0,-8 5-16,-3 0 15,-11 4 1,-8-5-1,-7-9-15</inkml:trace>
  <inkml:trace contextRef="#ctx0" brushRef="#br0" timeOffset="176735.201">26033 8158 0,'0'0'0,"12"-13"0,-12 13 0,0 0 0,23-24 0,-23 24 0,35-28 0,9-2 15,7-4 1,7 0 0,4-2-16,6-1 15,6-5 1,6-4-1,1-2-15,6 0 16,1-1 0,6 0-1,4-5-15,7-2 16,4-2-1,2 1 1,0-4-16,3-4 16,3 0-1,-2-1 1,1-2-16,-2 5 15,-3 1 1,-6 4 0,-4 3-16,-4 5 15,-10 6 1,-7 6-1,-11 3-15,-5 7 16,-6 4 0,-8 2-16,-12 6 15,-9 4 1,-6 4-1,-13 1-15,-11 2 16,-25-33 0</inkml:trace>
  <inkml:trace contextRef="#ctx0" brushRef="#br0" timeOffset="177374.801">26780 6275 0,'15'-7'0,"13"-1"0,-28 8 0,38-7 0,11 4 16,7 7-1,0 12-15,5 8 16,1 6 0,-8 10-1,-11 5-15,-16 5 16,-17 4-1,-15 0-15,-16 1 16,-11 0 0,-13-7-1,-6-12-15,-4-9 16,3-17 0,9-11-16,8-13 15,9-21 1,6-24-1</inkml:trace>
  <inkml:trace contextRef="#ctx0" brushRef="#br0" timeOffset="177655.601">26906 6538 0,'0'62'0,"2"38"0,1 9 16,3-1-16,-1-1 15,-1-13 1,3-11-16,-1-17 16,-4-17-1,-1-19-15,-4-19 16,-1-21-1,-4-20-15,-1-20 16,0-11 0,-1-15-1</inkml:trace>
  <inkml:trace contextRef="#ctx0" brushRef="#br0" timeOffset="177905.201">26981 6843 0,'24'27'0,"18"12"0,8 6 16,8-3 0,5-5-16,2-6 15,-2-7 1,-3-6-16,-8-3 15,-6-3 1,-13-1 0,-8 2-16,-14 4 15,-7-1 1</inkml:trace>
  <inkml:trace contextRef="#ctx0" brushRef="#br1" timeOffset="184551.0011">25950 6588 0,'0'0'0,"0"0"0,0 0 0,0 0 0,0 0 0,0 0 0,17 9 0,6 11 0,-23-20 0,23 27 0,-2 4 16,0 0-16,2-5 15,-2-5 1,1-9 0,0-9-16,0-7 15,1-10 1,2-9-1,2-8-15,-2-4 16,-2 5 0,-5 5-16,-5 7 15,-3 8 1,0 3-16,1 7 15,5 6 1,2 5-16,1 5 16,5 2-1,4 7 1,-1 1-16,1 1 15,2-4 1,0-2 0,-2-8-16,-5-6 15,0-7 1,-1-8-16,0-7 15,1-8 1,5-7-16,2-6 16,1 2-1,3 7 1,-3 8-16,-2 10 15,2 9 1,-3 8-16,3 7 16,-1 2-1,4 7-15,-1 5 16,2-2-1,3-1 1,2-4-16,-1-6 16,2-7-1,-2-9-15,-1-6 16,1-10-1,2-4 1,-2-5-16,-1-4 16,-2 2-1,0 3 1,-3 7-16,-2 9 15,-3 8 1,1 7-16,0 9 16,2 5-1,4 3 1,0-1-16,5-2 15,-3-3 1,1-5-16,2-8 16,0-6-1,-1-8 1,5-10-16,2-9 15,-2-7 1,0 4 0,-8 5-16,-1 6 15,-3 7 1,-1 12-1,0 5-15,1 10 16,3 7 0,-4 2-1,3 2-15,0-1 16,1-5-1,0-5 1,2-1 0,-6-1-16,-4-3 15,-2 0 1,-3-2-16,-2-3 15,3-3 1,1-2 0,1 2-16,1 1 15,-4 4 1,-4 2-16</inkml:trace>
  <inkml:trace contextRef="#ctx0" brushRef="#br1" timeOffset="186220.2011">26461 13528 0,'0'0'0,"0"0"0,0 0 0,0 0 0,0 0 0,21 9 0,-21-9 0,0 0 0,37 32 0,-37-32 0,46 63 0,3 33 16,0 31-1,-6 31-15,1 27 16,-8 29 0,-2 18-16,-7 3 15,0-3 1,-3-24-1,-3-38-15,-5-43 16,-5-39 0,-3-36-16,-4-29 15,-8-27-15,-3-34 16,-4-37-1,-2-33-15,4-34 16,5-23 0,6-13-16,6-8 15,7 5 1,8 12-16,8 18 15,7 20 1,4 25 0,5 25-16,6 21 15,6 21 1,5 13-16,1 14 15,0 8 1,2 6 0,-4 0-16,-8 7 15,-9-2 1,-10 1-16,-8-3 15,-28-5 1,0-4 0,-9-4-16</inkml:trace>
  <inkml:trace contextRef="#ctx0" brushRef="#br1" timeOffset="188217.0011">26009 6545 0,'0'0'0,"0"0"0,0 0 0,0 0 0,0 0 0,0 0 0,8 14 0,-8-14 0,0 0 0,0 0 0,12 20 0,-12-20 0,0 0 0,16 21 0,-16-21 0,21 20 0,0-2 16,1-4-16,-1-5 15,2-2 1,1 0 0,1-7-16,3-7 15,-1-9 1,0-7-16,-1 0 15,1-2 1,2 2 0,-2 4-16,-2 5 15,4 9 1,-1 8-16,3 6 15,4 6 1,0 6 0,0 1-16,-1 1 15,3-3 1,0-3-16,-3-3 15,-1-8 1,2-8 0,4-10-1,6-11-15,3-6 16,2-4-1,4 4 1,-2 4-16,0 6 16,1 10-1,-4 8-15,-2 8 16,0 8-1,2 11 1,-1 6-16,0 3 16,1-2-1,0-1 1,-1-4-16,-4-10 15,1-5 1,1-13-16,4-12 16,6-9-1,-1-5 1,3-2-16,0 2 15,-2 5 1,-2 9 0,-5 9-16,-1 3 15,-2 3 1,1 0-16,2 1 15,-1-1 1,-5 1 0,1-2-16,-8 7 15,-2-4 1,-16 1-16</inkml:trace>
  <inkml:trace contextRef="#ctx0" brushRef="#br1" timeOffset="189340.2011">28968 6614 0,'-9'-12'0,"-1"-6"0,10 18 0,0 0 0,0 0 0,-10-17 0,10 17 0,0 0 0,-10-13 0,10 13 0,-7-5 0,3 9 15,-2 8-15,-1 7 16,-5 7 0,2-1-1,4-3-15,2 0 16,6-5-1,1-3-15,2-4 16,-1-2 0,-4-8-16,5 1 15,0-8 1,2-9-16,-4-6 15,-1-5 1,-2-2 0,-3 1-16,-6 5 15,-1 7 1,-3 5-16,-4 10 15,2 5 1,-2 10-16,4 4 16,2 4-1,7 2-15,4-2 16,8-7-1,8-6 1,7-5-16,-1-4 16,2-3-1,-3-3 1,-7 2-16,-8-3 15,-6 7 1,-2-8-16,-8-1 16,-5 1-1,-4 5 1,0 2-16,1 3 15,3 0 1,1-2-16,4 0 16,10 0-1,-3-4-15,7-10 16,6-5-1,3-9-15,0-5 16,-4 4 0</inkml:trace>
  <inkml:trace contextRef="#ctx0" brushRef="#br1" timeOffset="189527.4011">28867 6563 0,'0'0'0,"0"0"0,0 0 0,0 0 0,0 0 0,0 0 0,0 0 0,0 0 0,0 0 0,0 0 0,0 0 0,0 0 0,0 0 0,0 0 0,0 0 0,0 0 0,0 0 0,0 0 0,0 0 0,0 0 0,0 0 0,0 0 0,0 0 0,0 0 0,0 0 0</inkml:trace>
  <inkml:trace contextRef="#ctx0" brushRef="#br1" timeOffset="189714.6011">28867 6563 0,'0'0'15,"0"0"-15,0 0 16,0 0-1,0 0 1,0 0-16</inkml:trace>
  <inkml:trace contextRef="#ctx0" brushRef="#br1" timeOffset="189901.8011">28892 6657 0,'-11'6'0,"-4"-1"0,15-5 0,0 0 0,-8 0 0,8 0 0,0-7 0,6-9 0,-6 16 0,0 0 0,0 0 0,12-25 0,-12 25 0,0 0 0,9-32 0,-9 32 0,7-29 0</inkml:trace>
  <inkml:trace contextRef="#ctx0" brushRef="#br1" timeOffset="190104.6011">28892 6588 0,'0'0'0,"0"0"0,0 0 0,0 0 0,0 0 0,0 0 0,0 0 0,0 0 0,0 0 0,0 0 0,0 0 0,0 0 0,0 0 0,0 0 0,0 0 0,0 0 0,2-16 0,-2 16 0,0 0 0,0 0 0,0 0 0,5-19 0,-5 19 0,0 0 0,0 0 0,0-17 0,0 17 0,0 0 0,-1-13 0,1 13 0</inkml:trace>
  <inkml:trace contextRef="#ctx0" brushRef="#br1" timeOffset="192631.8011">28834 6657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0,10 8 0,-10-8 0,0 0 0,0 0 0,0 0 0,0 0 0,0 0 0,0 0 0,0 0 0,0 0 0,0 0 0,0 0 0,0 0 0,0 0 0,0 0 0,0 0 0,0 0 0,0 0 0,0 0 0,0 0 0,0 0 0,0 0 0,0 0 0,0 0 0,0 0 0,0 0 0,0 0 0,0 0 0,0 0 0,11 10 0,-11-10 0,0 0 0,0 0 0,0 0 0,0 0 0,0 0 0,0 0 0,0 0 0,0 0 0,0 0 0,0 0 0,0 0 0,0 0 0,0 0 0,9 7 0,-9-7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0,7 6 0,-7-6 0,0 0 0,0 0 0,0 0 0,0 0 0,0 0 0,0 0 0,0 0 0,0 0 0,0 0 0,0 0 0,0 0 0,0 0 0,0 0 0,0 0 0,0 0 0,0 0 0,0 0 0,0 0 0,0 0 0,0 0 0,0 0 0,0 0 0,0 0 0,0 0 0,0 0 0,0 0 0,0 0 0,0 0 0,0 0 0,0 0 0,0 0 0,0 0 0,0 0 0,0 0 0,0 0 0,0 0 0,0 0 0,0 0 0,0 0 0,0 0 0,0 0 0,0 0 0,0 0 0,0 0 0,7 6 0,-7-6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9 0,-3-9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8 0,-2-8 0,0 0 0,0 0 0,0 0 0,0 0 0,0 0 0,0 0 0,0 0 0,0 0 0,0 0 0,0 0 0,0 0 0,0 0 0,0 0 0,0 0 0,0 0 0,0 0 0,0 0 0,0 0 0,0 0 0,0 0 0,0 0 0,0 0 0,0 0 0,0 0 0,0 0 0,0 0 0,0 0 0,0 0 0,0 0 0,0 0 0,0 0 0,0 0 0,0 0 0,0 0 0,0 0 0,0 0 0,0 0 0,0 0 0,0 0 0,0 0 0,0 0 0,0 0 0,3 9 0,-3-9 15,5 8 1,-1 0-16,-4-8 15,3 9 1,-3-9-16,0 0 16,0 0-1,0 0 1,0 0-16,2 8 15,-2-8 1,0 0-16,0 0 16,0 0-1,6 8-15,-1-1 16,-5-7-1,0 0 1,0 0-16,0 0 16,0 0-1,0 0-15,0 0 16,0 0-1,5 5-15,-5-5 16,5 6 0,-5-6-16,5 9 15,0-3 1,-5-6-1,0 0-15,8 5 16,0-1 0,-8-4-16,8 3 15,-8-3 1,8 4-1,-1 1-15,-7-5 16,0 0 0,5 5-16,-5-5 15,7 5 1,-7-5-1,0 0-15,0 0 16,0 0 0,0 0-16,0 0 15,5 6 1,0 2-16,2-2 15,-2 0 1,-5-6 0,0 0-16,0 0 15,0 0 1,0 0-16,0 0 15,0 0 1,0 0-16,0 0 16,0 0-1,0 0-15,0 0 16,0 0-1,0 0 1,7 3-16,-7-3 16,0 0-1,0 0-15,0 0 16,0 0-1,0 0-15,6 6 16,-6-6 0,0 0-1,0 0-15,0 0 16,0 0-1,0 0-15,0 0 16,0 0 0,0 0-16,0 0 15,0 0 1,0 0-1,0 0-15,0 0 16,0 0 0,0 0-16,0 0 15,0 0 1,0 0-1,0 0-15,0 0 16,0 0 0,0 0-16,0 0 15,0 0 1,0 0-16,0 0 15,0 0 1,0 0 0,0 0-16,0 0 15,0 0 1,0 0-16,0 0 15,0 0 1,0 0-16,0 0 16,0 0-1,0 0 1,0 0-16,0 0 15,0 0 1,0 0-16,0 0 16,0 0-1,0 0-15,0 0 16,0 0-1,0 0 1,0 0-16,0 0 16,0 0-1,0 0-15,0 0 16,0 0-1,0 0-15,0 0 16,1-3 0,-6-13-1,-1 0-15</inkml:trace>
  <inkml:trace contextRef="#ctx0" brushRef="#br1" timeOffset="202959.0012">23485 6512 0,'0'0'0,"0"0"0,0 0 0,0 0 0,0 0 0,0 0 0,0 0 0,0 0 0,0 0 0,0 0 0,0 0 0,0 0 0,0 0 0,0 0 0,0 0 0,0 0 0,-10 6 0,10-6 0,0 0 0,0 0 0,0 0 0,0 0 0,-13 10 0,13-10 0,0 0 0,0 0 0,0 0 0,-13 11 0,13-11 0,0 0 0,0 0 0,-9 11 0,9-11 0,0 0 0,-8 10 0,8-10 0,-3 10 0,2-1 0,2 2 15,3 1 1,1-1 0,-2-1-16,0 5 15,0-3 1,0 3-16,1-1 15,-1 1 1,-1 1-16,-1 1 16,1-3-1,1 1-15,1 0 16,1-3-1,3-1-15,2 2 16,-1 2 0,-2 1-1,1-1-15,-1 2 16,1 2-1,0-1 1,1-4-16,2 1 16,2 1-1,1-4 1,1 2-16,-2 1 15,-2 2 1,-3-2-16,0 1 16,4-1-1,4-3-15,-4 1 16,-1 0-1,2-1-15,-2-3 16,5-2 0,2 1-1,-1 2-15,-3 1 16,3 1-1,2-3 1,0 1-16,-1-1 16,1 1-1,1-2-15,-2 0 16,-1 1-1,2-1 1,1 3-16,-1 0 16,-1-2-16,4 1 15,-1-2 1,-2-2-1,4 2-15,1 1 16,1 0 0,-1 0-1,1 0-15,2 1 16,-2 0-1,1 1-15,-2 0 16,0 3 0,5-1-16,-3-2 15,-1-2 1,4 0-1,0-1-15,1 0 16,2-1 0,-2-2-1,1 4-15,0 0 16,2-2-1,-2-1-15,-3 1 16,-1 2 0,-1-3-16,2-1 15,0-1 1,5-3-1,1 1-15,-1 1 16,2-1 0,-1-1-1,3-1-15,-3 2 16,2 1-1,-1-2-15,-3 3 16,2 0 0,-1-2-1,2 1-15,1 0 16,2 1-1,-1-1-15,0 0 16,-1 3 0,0-3-1,-2 0-15,3-3 16,0 4-1,0 1-15,-1-3 16,2 1 0,1 0-1,0-2-15,-2-1 16,1 0-1,0-1-15,3-2 16,-4-1 0,4 3-1,-3-2-15,1 3 16,0-3-1,-1 1 1,4-1-16,0 1 16,-3 1-1,3-3-15,-1 3 16,2-3-1,1 0 1,-3 0-16,4 0 16,-2 1-1,4-2 1,-1 4-16,3-3 15,-5 0 1,6 1 0,-6 2-16,3-4 15,-1-1 1,2-1-16,0 2 15,-1-2 1,0-1 0,0 2-16,2 0 15,2-3 1,0 2-1,-2-3-15,2 3 16,-3-1 0,-1-1-1,-2 0-15,-2 2 16,1-2-1,1 0 1,-1 2-16,2 0 16,-4-1-1,1 0 1,-3-3-16,-3 2 15,-4 2 1,0-2 0,4-5-16,0-2 15,1 2 1,-3 3-1,-1 0-15,-3 1 16,-3-1 0,0 1-16,0 0 15,-1-1 1,0 0-1,1-1 1,0 0-16,1 1 16,-2-1-1,-1 1-15,-1-2 16,-4 3-1,-1 1 1,1-2-16,-3 3 16,2-4-1,2-1 1,2 1-16,-2-1 15,-1-1 1,0 0 0,0-2-16,0 0 15,1 0 1,0-1-1,0 2-15,1 1 16,-4-4 0,0 0-16,-1 2 15,-4-1 1,1-2-1,-1 4 1,-5 2-16,0 1 16,-1-2-1,-2 0-15,-3 2 16,-1 1-1,-2-2 1,-1 2-16,0-1 16,0-4-1,-3-10 1,3-11-16,1 6 15</inkml:trace>
  <inkml:trace contextRef="#ctx0" brushRef="#br1" timeOffset="204129.0012">23527 6571 0,'9'-6'0,"5"-2"0,-14 8 0,0 0 0,14-10 0,-14 10 0,12-8 0,-2 0 0,-10 8 0,12-7 0,-1 1 0,4-2 16,4-4-1,3-2 1,4 1-16,-1-1 16,0 2-1,-1-2-15,3 0 16,1-1-1,0-1 1,2-2-16,1 0 16,-1 2-1,-1-2-15,-2 1 16,-4 3-1,-2 4-15,-2 2 16,0-2 0,1-1-1,3-2 1,-2-9-16,-5 10 15</inkml:trace>
  <inkml:trace contextRef="#ctx0" brushRef="#br1" timeOffset="205033.8012">24465 6147 0,'16'-4'0,"10"-1"0,-26 5 0,0 0 0,28-7 0,-28 7 0,31-7 0,-2 0 16,2 1 0,1-3-16,1-1 15,2-1 1,1-2-1,2 3-15,-1 0 16,4 0 0,0-7-1,-2-2-15,-2-1 16,0-1-1,-2 7 1,2 6-16,-1 10 16,2 4-1,-5 0 1,-4-2-16,-4 0 15,-2 0 1,-1-1 0,-4-1-16,1-2 15,0 1 1,4 1-16,0-2 15,4-1 1,3-3-16,5-9 16,2-4-1,2-1 1,2 2-16,1 8 15,4 9 1,-9 4 0,-6 0-16,-7 2 15,-4 1 1,0 1-1,0-1-15,0 0 16,5-3 0,5-2-16,5-6 15,7-2 1,3-6-1,4-4-15,0-2 16,0 1 0,-2 6-16,1 13 15,-6 5 1,-1 0-1,-11 0-15,-2 1 16,-2-1 0,1-1-1,1-2-15,3 2 16,3-1-1,2 1-15,3-5 16,0-4 0,3-10-16,3-30 15</inkml:trace>
  <inkml:trace contextRef="#ctx0" brushRef="#br1" timeOffset="205611.0012">27149 5952 0,'15'9'0,"11"2"0,-26-11 0,0 0 0,30 12 0,-30-12 0,31 10 0,3 1 16,0-1-1,4 0 1,5-4-16,0-7 15,4-4 1,-1 3-16,4 3 16,0 11-1,-3 0 1,-6 5-16,-10-3 15,-5 4 1,-4 2-16,1-1 16,0 2-1,0 1 1,-1-4-16,3-2 15,1 0 1,3-4-16,8-3 16,3 1-1,3-2 1,0-3-16,-2 7 15,-1 2 1,-6 2-16,-6 0 16,-4-1-1,-1 1 1,-2 1-16,3-1 15,2 1 1,1 2-16,4 0 16,3-6-1,0-8 1,1-3-16,3-4 15</inkml:trace>
  <inkml:trace contextRef="#ctx0" brushRef="#br1" timeOffset="206235.0012">28767 6554 0,'11'21'0,"7"8"0,-18-29 0,18 29 0,1-1 16,-1-4-1,1-3 1,4-6-16,4-4 15,0-3 1,-2 0-16,3-2 16,-1 7-1,-4 8 1,-2 1-1,-8-2-15,-4 1 16,-4-2 0,0-1-16,-2 0 15,2-3 1,0-1-16,1-2 15,0-3 1,1-1 0,1 2-16,0-2 15,-2 0 1,0-2-16,-6-6 15,5 7 1,-5-7-16,6 6 16,-6-6-1,5 8-15,-5-8 16,0 0-1,0 0-15,0 0 16,0 0 0,0 0-16,0 0 15,0 0 1,0 0-16,0 0 15,0 0 1,0 0-16,6-8 16,2-5-1,-1-12 1,-1 2-16</inkml:trace>
  <inkml:trace contextRef="#ctx0" brushRef="#br1" timeOffset="209308.2012">26076 6571 0,'-14'-6'0,"-6"-5"0,20 11 0,0 0 0,-23-7 0,23 7 0,-20-2 0,3 6 15,4 5 1,2 5-16,1 6 16,-1 6-1,2 2-15,2 3 16,4-6-1,4-6 1,5-6-16,2-7 16,2-10-1,2-14 1,1-12-16,3-5 15,-4-1 1,-1 2-16,-2 3 16,-10 4-1,-7 8-15,-2 5 16,-6 8-1,-6 10-15,-1 8 16,0 8 0,1 7-1,6-1-15,9 1 16,9-7-1,7-2-15,9-6 16,7-5 0,3-7-1,0-2-15,-2-5 16,-3-3-1,-6-3-15,-5-7 16,-6-3 0,-8-2-1,-9-1-15,-5 3 16,-5 9 0,-3 10-16,-4 9 15,-1 11 1,-1 9-16,5 4 15,8 3 1,9 0 0,8-4-16,9-4 15,6-7 1,9-7-1,3-9-15,2-6 16,0-10 0,-6 1-16,-4-3 15,-8-3 1,-7-2-16,-5 4 15,-6 1 1,-4 1-16,-7 6 16,-1 6-16,-3 12 15,-2 6 1,0 11-1,4 6-15,5 2 16,8 2 0,7-5-1,10-5-15,11-6 16,5-9-1,2-10 1,-2-9-16,-4-7 16,2-4-1,-6-5-15,-5-3 16,-7 0-1,-11-1-15,-8 7 16,-4 2 0,-2 7-16,-1 11 15,-3 4 1,4 10-16,1 6 15,6 4 1,5 2 0,8 0-16,10 0 15,6-3 1,2-9-16,3-7 15,-1-6 1,-3-5-16,-3-6 16,0-4-1,-6 1 1,-5-2-16,-4 2 15,-5 3 1,-5 4-16,0 0 16,-3 4-1,0 1-15,2 5 16,3 5-1,1 0-15,-2 0 16,4 4 0,4 0-16,1-11 15,-8-4-15</inkml:trace>
  <inkml:trace contextRef="#ctx0" brushRef="#br1" timeOffset="209916.6012">25455 6452 0,'-19'0'0,"-8"6"0,27-6 0,0 0 0,-27 16 0,27-16 0,-24 30 0,3 13 0,2 7 15,4 5 1,5-3-1,10-5-15,6-7 16,9-8 0,9-9-16,5-10 15,3-12 1,1-12-16,2-9 15,-5-12 1,-1-8 0,-4-3-16,-7 2 15,-6 4 1,-7 5-16,-9 6 15,-7 2 1,-3 10-16,-8 6 16,-5 7-1,-2 6-15,0 2 16,7-1-1,5-5-15,10-6 16,8-9 0,5-13-16</inkml:trace>
  <inkml:trace contextRef="#ctx0" brushRef="#br1" timeOffset="210213.0012">25690 6130 0,'-6'36'0,"-5"32"0,0 26 15,3 17 1,-9-8-16,2-28 16</inkml:trace>
  <inkml:trace contextRef="#ctx0" brushRef="#br1" timeOffset="212740.2012">26076 6707 0,'0'0'0,"0"0"0,0 0 0,0 0 0,0 0 0,0 0 0,0 0 0,13 2 0,-13-2 0,0 0 0,0 0 0,25 5 0,-25-5 0,0 0 0,36 4 0,-36-4 0,46 2 0,7-4 0,2-2 15,1 2 1,0 1-1,3 2-15,5-1 16,4-1 0,1-2-1,4-1-15,5-3 16,4 3-1,-2-1 1,5-2-16,0 1 16,1 2-1,-3 3-15,2-1 16,0 2-1,-1 0 1,-4 0-16,3 0 16,1 0-1,-1 0 1,-2 0-16,-4 2 15,-2 1 1,-5 1-16,-4 1 16,-4-3-1,-5-2 1,-7-3-16,-5-1 15,-8-1 1,-10-1-16,-9 1 16,-11-2-1,-16 1-15,-26-13 16</inkml:trace>
  <inkml:trace contextRef="#ctx0" brushRef="#br1" timeOffset="213286.2012">27668 6402 0,'-15'-13'0,"-8"-4"0,23 17 0,0 0 0,-22-15 0,22 15 0,-13-16 0,9-2 0,7-5 16,16-7 0,18-15-16,14-13 15,21-16 1,17-14-1,12-6-15,12-3 16,7-2 0,5 5-1,-1 7-15,-2 7 16,-7 14-1,-9 10 1,-12 13-16,-9 11 16,-14 9-1,-15 9-15,-17 3 16,-15 4-1,-24 7-15,5-8 16,-19 0 0,-18-11-1,-6-3-15,6 2 16</inkml:trace>
  <inkml:trace contextRef="#ctx0" brushRef="#br1" timeOffset="213972.6012">29379 4357 0,'0'0'0,"15"9"0,-15-9 0,0 0 0,21 18 0,-21-18 0,28 30 0,1 15 15,-2 14-15,-1 15 16,-5 13 0,-4 12-1,-3 10-15,-6 4 16,-5 3-1,-3-8 1,-3-11-16,-5-16 16,-3-24-1,1-24 1,1-21-16,0-18 15,1-16 1,1-17 0,2-14-16,9-10 15,7-11 1,8-2-1,5-6-15,7-2 16,7 2 0,3 7-1,6 8-15,3 7 16,7 10-1,3 6-15,0 9 16,-7 10 0,-3 8-1,-3 8-15,-7 4 16,-5 6-1,-5 2-15,-6 1 16,-6-1 0,-5 0-16,-13-3 15,0 0 1,0 0-16,8-1 15,-8 1 1,-1-3-16,-11 0 16,-14 30-1</inkml:trace>
  <inkml:trace contextRef="#ctx0" brushRef="#br1" timeOffset="215345.4013">26596 13418 0,'-7'17'0,"-2"20"0,9-37 0,-8 60 0,4 18 15,5 16-15,4 18 16,7 14-1,4 8-15,7 8 16,0 6 0,6 4-16,0 0 15,3-1 1,1-3-1,6-2-15,-2-11 16,-4-13 0,-5-14-16,-9-20 15,-6-22 1,-7-19-16,-7-22 15,-8-19 1,-5-21-16,1-24 16,-3-26-1,0-30 1,4-24-16,3-19 15,6-14 1,7-6-16,7-2 16,8 2-1,5 11 1,4 19-16,4 17 15,4 18 1,6 16-16,4 14 16,4 11-1,4 11 1,-1 6-16,-1 9 15,0 9 1,-8 3-16,-4 3 16,-6 4-1,-6 0 1,-14-5-16,-27-19 15,-8-1 1</inkml:trace>
  <inkml:trace contextRef="#ctx0" brushRef="#br1" timeOffset="216016.2013">26570 13766 0,'2'35'0,"4"32"0,5 24 16,4 24-16,3 19 16,3 11-1,-1 9-15,-1 5 16,-1-1-1,0-11 1,-1-14-16,1-19 16,-3-25-1,0-28-15,-6-25 16,-9-36-1,5 0-15,-3-32 16,-4-24 0,3-27-1,1-21-15,8-16 16,-1-7-1,2-10 1,7 3-16,7 5 16,2 7-1,4 12-15,7 14 16,1 12-1,4 14 1,4 10-16,7 10 16,2 12-1,-4 13-15,-3 12 16,-5 6-1,-2 5 1,-1 5-16,0 0 16,-3 0-1,3-8-15</inkml:trace>
  <inkml:trace contextRef="#ctx0" brushRef="#br0" timeOffset="223309.6013">26076 8133 0,'0'0'0,"0"0"0,0 0 0,0 0 0,0 0 0,0 0 0,0 0 0,0 0 0,0 0 0,0 0 0,0 0 0,0 0 0,0 0 0,0 0 0,0 0 0,0 0 0,0 0 0,0 0 0,0 0 0,13-1 0,-13 1 0,0 0 0,0 0 0,21-3 0,-21 3 0,0 0 0,26-7 0,-26 7 0,27-3 0,-1-2 16,4 2-16,0 3 15,0-4 1,1 1-16,-4 3 15,1 3 1,3-4-16,3-1 16,2 1-1,6 1 1,-2-4-16,0 1 15,1 2 1,0 1-16,2-2 16,4 4-1,1 2 1,-2-2-16,2 4 15,-2-4 1,1 4-16,0-6 16,2 2-1,4 1 1,3-3-16,0 2 15,-3-3 1,3 2 0,0 2-16,-3 1 15,0-2 1,-3 0-16,0 1 15,0 3 1,2-6 0,-1 0-16,3 0 15,1 0 1,0-2-16,-6 1 15,2 1 1,2 3 0,-2-3-16,0 1 15,-1 1 1,-3-1-1,0 2-15,1-2 16,-3-1 0,0 0-1,-2 1-15,1 2 16,-2 0-1,-3-1-15,2 3 16,-5-4 0,1 3-1,-2-1-15,0-1 16,-2-1-1,-3-2-15,1 1 16,-3-2 0,1 2-1,-4 4-15,-1-1 16,-2-1-1,-2 0 1,1-2-16,-3 0 16,1 0-16,-4 0 15,1-3 1,-2 2-1,-3-1-15,-11 2 16,0 0 0,0 0-16,0 0 15,10-1 1,0-4-1,-3-5-15,-7-5 16,-3 1 0</inkml:trace>
  <inkml:trace contextRef="#ctx0" brushRef="#br0" timeOffset="223450.0013">29245 8124 0,'0'0'0,"0"0"0,0 0 0,0 0 0,0 0 0,0 0 0,0 0 0,0 0 0,0 0 0,0 0 0,0 0 0,0 0 0,0 0 0,0 0 0,0 0 0</inkml:trace>
  <inkml:trace contextRef="#ctx0" brushRef="#br0" timeOffset="230501.2013">25941 6528 0,'0'0'0,"0"0"0,0 0 0,0 0 0,0 0 0,0 0 0,0 0 0,0 0 0,0 0 0,0 0 0,0 0 0,0 0 0,0 0 0,0 0 0,0 0 0,0 0 0,-4 17 0,4-17 0,0 0 0,-3 25 0,3-25 0,3 36 0,5 11 0,1 8 15,-3 5 1,-3 11 0,-1 7-16,-2 4 15,2 2 1,1 0-16,3 1 15,4-1 1,-1 2-16,-2-1 16,2 0-1,-1-3-15,-3-3 16,-5-4-1,-3-4 1,-2-9-16,1-13 16,-1-13-1,3-12-15,-1-13 16,0-14-16,-1-11 15,-1-14 1,4-16-16,2-17 16,-5-18-1</inkml:trace>
  <inkml:trace contextRef="#ctx0" brushRef="#br0" timeOffset="230906.8014">25933 6606 0,'0'40'0,"-1"32"0,0 20 15,1 11 1,3 8-16,2 1 16,1 3-1,3 1 1,-3-4-16,-3-8 15,-4-8 1,-2-11-16,-3-16 16,-7-23-1,-8-51-15</inkml:trace>
  <inkml:trace contextRef="#ctx0" brushRef="#br0" timeOffset="231733.6014">25917 6512 0,'0'0'0,"0"0"0,0 0 0,0 0 0,0 0 0,0 0 0,15-2 0,-15 2 0,0 0 0,0 0 0,27 3 0,-27-3 0,0 0 0,34 5 0,-34-5 0,39 10 0,8 4 16,4 2-1,7 1-15,6-2 16,3-2 0,4-2-1,10-5-15,5-4 16,8-3-1,7 0 1,2-1-16,1-1 16,0 2-1,-1 1-15,1 0 16,-2 3-1,-4-2 1,-1 6-16,-1 1 16,-3-2-1,-3-1-15,1 0 16,-1 0-1,-3 2 1,-4 2-16,-3 0 16,-3-4-1,-3 2 1,-3-1-16,-5 0 15,-6-5 1,-4 1 0,-7-2-16,-5-4 15,-6 1 1,-10 0-16,-7 1 15,-5-1 1,-5 0 0,-11 3-16,0 0 15,3 3 1,-6 6-16,-2-3 15,-3-6 1,-6-4-16</inkml:trace>
  <inkml:trace contextRef="#ctx0" brushRef="#br0" timeOffset="232435.6014">28935 6657 0,'0'0'0,"-12"6"0,12-6 0,0 0 0,0 0 0,-23 10 0,23-10 0,0 0 0,-27 16 0,27-16 0,-36 19 0,-8 5 0,-7 3 16,-6 4-1,-7 2 1,-3 3 0,-3-2-16,-3 3 15,-1 1 1,1 5-1,-3 0-15,1 2 16,-2 1 0,2-3-1,0 2-15,0 1 16,-1 2-1,0-3-15,4 1 16,-1-2 0,0 0-1,-2 1-15,1 1 16,0 0-1,-3 1 1,-2 3-16,0-1 16,3-3-1,2-2-15,3-3 16,3-4-1,4-1 1,0 0-16,3-1 16,2-4-1,4-2 1,6-4-16,5-3 15,3-4 1,5-4 0,5-3-16,4-3 15,7-4 1,3-6-16,5-7 15,-2-9 1,-2 5-16</inkml:trace>
  <inkml:trace contextRef="#ctx0" brushRef="#br0" timeOffset="232825.6014">26042 8039 0,'0'-12'0,"2"-11"0,-2 23 0,8-29 0,1-8 0,-1-9 16,-1-11 0,-2-7-1,-4-6 1,-4-6-16,0-3 15,-1-8 1,-1-5 0,-1-3-16,-1-3 15,3 4 1,3 4-16,5 10 15,3 9 1,1 6 0,-5 36-16</inkml:trace>
  <inkml:trace contextRef="#ctx0" brushRef="#br0" timeOffset="233371.6014">28070 6673 0,'0'0'0,"0"0"0,0 0 0,0 0 0,0 0 0,0 0 0,0 0 0,0 0 0,0 0 0,0 0 0,0 0 0,0 0 0,0 0 0,-6 21 0,6-21 0,-10 36 0,-2 11 0,3 7 16,6 1-16,1-1 15,7-4 1,8-7 0,4-8-1,4-12-15,-4-8 16,2-9-1,-2-12-15,-9-14 16,-5-2 0</inkml:trace>
  <inkml:trace contextRef="#ctx0" brushRef="#br0" timeOffset="233980.0014">27409 6928 0,'-20'-17'0,"-4"-8"0,24 25 0,-21-28 0,6 5 15,6 6 1,9 5-16,9 5 16,10 4-1,3 5 1,1 4-16,3 4 15,-5 4 1,-10 9-16,-11 4 16,-12 4-1,-16 7 1,-8 1-16,2-4 15,7-9 1,10-10-16,10-7 16,9-4-1,9-4 1,9 0-16,7 0 15,3 3 1,-1 7 0,-5 5-16,-6 6 15,-12 4 1,-13 6-1,-3 2-15,-8-3 16,-1-6 0,5-11-16,14-14 15,0-5 1,8-22-1,6-22-15,-2 3 16</inkml:trace>
  <inkml:trace contextRef="#ctx0" brushRef="#br0" timeOffset="234276.4014">27626 6953 0,'0'0'0,"-1"18"0,1-18 0,0 0 0,-1 30 0,1-30 0,-1 34 0,0 2 16,3-3-1,5-4-15,0-8 16,3-8 0,2-9-16,1-10 15,2-13 1,0-9-1,-2-4-15,-2-3 16,-4 1 0,-5 1-1,-6 1-15,-5-3 16,0 7-1</inkml:trace>
  <inkml:trace contextRef="#ctx0" brushRef="#br0" timeOffset="234416.8014">27803 6723 0,'6'18'0,"6"8"0,-12-26 0,0 0 0,12 23 0,-12-23 0</inkml:trace>
  <inkml:trace contextRef="#ctx0" brushRef="#br0" timeOffset="236023.6014">24131 15784 0,'21'20'0,"12"17"0,-33-37 0,41 56 0,0 16 16,-2 16-1,-1 14-15,2 12 16,-2 8 0,-1 13-1,-2 5-15,-4 2 16,-2-6-1,-2-8-15,-9-12 16,-5-15 0,-6-17-16,0-18 15,-5-19 1,-2-22-16,-3-16 15,-4-16-15,-2-18 16,0-23 0,2-21-1,-1-16-15,5-17 16,3-10-1,5-3-15,6 2 16,2 3 0,3 10-1,1 10-15,4 10 16,5 9-1,8 11-15,3 9 16,10 10 0,5 10-16,4 14 15,1 14 1,1 15-16,-7 9 15,-2 9 1,-6 4-16,-6-6 16</inkml:trace>
  <inkml:trace contextRef="#ctx0" brushRef="#br0" timeOffset="236288.8014">25430 16379 0,'34'2'0,"20"-1"0,8 1 16,2 0-1,0 2-15,-1 0 16,-3 1-1,-1 0-15,-6 2 16,-10 2 0,-15 3-16,-18 0 15,-29-26 1</inkml:trace>
  <inkml:trace contextRef="#ctx0" brushRef="#br0" timeOffset="236554.0014">25363 16752 0,'32'-3'0,"24"-10"0,17-9 15,10-1 1,11-2-16,5 4 16,3 4-1,2 3-15,-1 0 16,-9-2-1,-23 4-15</inkml:trace>
  <inkml:trace contextRef="#ctx0" brushRef="#br0" timeOffset="236928.4014">26671 15802 0,'43'4'0,"27"12"0,9 5 15,5 8 1,-5 7-1,-5 8-15,-9 5 16,-14 9 0,-22 8-16,-24 10 15,-24 7 1,-24 1-16,-17-6 15,-9-12 1,-4-22-16,5-26 16,4-27-1,11-43 1,17-5-16</inkml:trace>
  <inkml:trace contextRef="#ctx0" brushRef="#br0" timeOffset="237146.8014">26897 16030 0,'-19'67'0,"-18"59"0,-9 41 15,4 20 1,7-3-1,12-18-15,9-23 16,5-31 0,5-27-16,0-28 15,-2-29-15,-2-15 16</inkml:trace>
  <inkml:trace contextRef="#ctx0" brushRef="#br0" timeOffset="237583.6014">26780 16515 0,'21'40'0,"17"33"0,8 17 0,4 6 16,5-4 0,4-8-1,3-12-15,2-10 16,2-10-1,-1-5-15,-5-4 16,-3-3 0,-7-3-16,-8-1 15,-8-2 1,-10-4-16,-7-5 15,-6-6-15,-3-4 16,-2-6 0,-6-9-16,0 0 15,0 0 1,0 0-16,2-1 15,1-17 1,3-24-16,1 1 16</inkml:trace>
  <inkml:trace contextRef="#ctx0" brushRef="#br0" timeOffset="239346.4014">28624 6817 0,'-25'11'0,"-12"10"0,37-21 0,-47 25 0,-11 7 16,-13 5-16,-8 6 16,-7 2-1,3 2 1,-2 3-16,-1 1 15,-1 3 1,-1-1 0,-5 3-1,0-1 1,-4 4-16,-3-1 15,-1-2 1,-1-2 0,2-3-1,5-1-15,6-3 16,0-1-1,1-2 1,10-3 0,5-4-16,5 0 15,7-3 1,3-2-1,7 0 1,4-1-16,8-5 16,6-5-1,11-13 1,15-19-16,20-40 15</inkml:trace>
  <inkml:trace contextRef="#ctx0" brushRef="#br0" timeOffset="240188.8014">28541 6826 0,'-29'12'0,"-19"7"0,-19 9 15,-11 11 1,-10 4 0,-12 4-1,-5 7-15,-5 2 16,-2 2 0,-6 1-1,-5 6 1,-3 0-1,3 3-15,6-6 16,5-4 0,10-6-1,7-1-15,4-3 16,3 0-1,9-4 1,7-4 0,11-8-16,11-3 15,9-6 1,12-5-1,7-3-15,3-3 16,5 1 0,0-2-1,1-2-15,1-3 16,1-1-1,4-1 1,7-4-16,0 0 16,0 0-1,0 0 1,0 0-16,0 0 15,0 0 1,0 0 0,0 0-16,0 0 15,4-7 1,8-17-16,8-18 15,-3 2 1</inkml:trace>
  <inkml:trace contextRef="#ctx0" brushRef="#br0" timeOffset="240906.4014">26184 6673 0,'31'-13'0,"15"-8"0,4 0 0,3 6 15,5 5 1,6 6-1,5 3-15,5 1 16,4 1 0,10 2-1,8 2 1,6-2-16,11 3 15,7-1 1,12-1 0,3-1-1,-3 0-15,2-2 16,0-1-1,-3-1 1,-4 0 0,-7-2-16,-6-3 15,-12 2 1,-13 3-1,-15 2-15,-14 2 16,-15 1 0,-15 3-1,-10 3-15,-7-1 16,-5 3-1,-6-3-15,-12-13 16,-1-3-16</inkml:trace>
  <inkml:trace contextRef="#ctx0" brushRef="#br0" timeOffset="241499.2014">27995 6826 0,'0'0'0,"0"0"0,0 0 0,0 0 0,0 0 0,0 0 0,0 0 0,0 0 0,0 0 0,0 0 0,0 0 0,-9 10 0,9-10 0,0 0 0,-18 22 0,18-22 0,-18 33 0,5 10 16,6 7-16,1 0 15,6-2 1,7-5-1,6-6-15,4-7 16,2-7 0,2-9-16,1-12 15,-6-20 1,0-25-1</inkml:trace>
  <inkml:trace contextRef="#ctx0" brushRef="#br0" timeOffset="241967.2014">27962 6732 0,'8'12'0,"3"9"0,-11-21 0,0 0 0,12 29 0,-12-29 0,15 36 0,-1 6 16,-2 4-1,-1-1 1,-2-5-16,2-8 16,2-4-1,2-7 1,-2-2-16,-1-6 15,-4-4 1,0-4 0,-8-5-16,0 0 15,0 0 1,0 0-1,0 0-15,6-1 16,-1-2 0,1 1-1,0-7-15,-6-12 16,-2-1-1</inkml:trace>
  <inkml:trace contextRef="#ctx0" brushRef="#br0" timeOffset="243652.0014">27878 16176 0,'-26'11'0,"-12"9"0,38-20 0,-44 27 0,0 9 15,3 8 1,1 10 0,-2 15-16,3 13 15,3 13 1,11 13-16,13-3 15,13-10 1,15-19 0,15-27-16,14-22 15,8-20-15,5-14 16,13-21-1,4-23 1,0-22-16,-7-19 16,-6-13-1,-3 0 1,-4 12-16,-13 24 15,-13 29-15,-15 23 16,-11 24 0,-6 25-16,-1 16 15,1 16 1,5 4-16,6-5 15,12-11 1,8-17 0,6-13-16,3-10 15,4-12 1,-3-10-16,-3-8 15,-7-10 1,-7-5-16,-9-5 16,-10 1-1,-9-1-15,-13 6 16,-3 3-1,-5 0-15,-7 0 16,6-4 0,8-5-16,8-7 15,13-7 1,16-3-1,12 2-15,15 1 16,9 6 0,13 6-16,6 5 15,6 5 1,0-1-16,-1-3 15,-5 2 1,-11 8-16,-17 8 16,-16 9-1,-18 9-15,-16 16 16,-13 16-1,-12 14-15,-5 12 16,-2 5 0,7 0-16,8-5 15,12-13 1,14-8-16,12-11 15,14-3 1,10 1 0,8 1-16,4 1 15,4 2-15,0 2 16,-4 3-1,-13 4 1,-10 10-16,-17 11 16,-16 13-1,-17 11-15,-10 11 16,-12-2-1,-3-13-15,0-19 16,-8-34 0,8-19-16</inkml:trace>
  <inkml:trace contextRef="#ctx0" brushRef="#br0" timeOffset="244244.8014">29589 15912 0,'6'65'0,"-1"45"0,0 25 15,4 8 1,6-7-16,13-22 15,7-27 1,13-21-16,7-17 16,9-10-1,4-10-15,4-12 16,-2-11-1,-1-10-15,-11-15 16,-9-19 0,-12-21-16,-13-21 15,-16-21 1,-14-18-1,-16-10-15,-12-10 16,-10-4 0,-8 8-16,-6 15 15,1 23 1,1 23-1,1 28-15,3 29 16,3 33 0,0 26-16,6 35 15,8 31 1,19 20-16,14 3 15,16-14 1,20-23-16,15-27 16,19-24-1,13-25 1,11-20-16,11-17 15,-18-2 1</inkml:trace>
  <inkml:trace contextRef="#ctx0" brushRef="#br0" timeOffset="244993.6014">29505 17270 0,'42'32'0,"18"18"0,5 16 0,4 9 16,-3 4-1,-4-3-15,-4-11 16,-6-18 0,-7-24-16,-7-24 15,-7-31 1,3-31-1,0-21-15,7-14 16,4 6 0,2 14-16,2 26 15,6 24 1,7 24-16,2 25 15,-1 18 1,0 13-16,-4 8 16,-2 0-1,-4-11-15,-7-15 16,-5-14-1,-3-20 1,-6-20-16,1-24 16,6-31-1,-1-52-15,-10 9 16</inkml:trace>
  <inkml:trace contextRef="#ctx0" brushRef="#br0" timeOffset="254665.6015">9055 10101 0,'-6'139'0,"-5"86"0,1 44 16,-5 11 0,-1-12-16,3-21 15,4-34 1,8-48-1,12-50-15,9-57 16,6-51 0,9-56-16,-1-54 15,-7 2 1</inkml:trace>
  <inkml:trace contextRef="#ctx0" brushRef="#br0" timeOffset="255242.8015">9508 9855 0,'63'0'0,"54"0"0,42 3 15,38 8 1,27 7-16,22 3 16,18 4-1,15-1-15,9-5 16,-2-2-1,-12-4 1,-16-8-16,-27 1 16,-34 1-1,-42 1 1,-44 4-16,-36 1 15,-30-1 1,-20 2-16,-10 10 16,-13 16-1,-15 21 1,-4 34-16,-4 33 15,1 33 1,7 21 0,4 12-16,3 5 15,-1-5 1,-5-12-16,-15-16 15,-11-26 1,-15-27 0,-16-31-16,-14-23 15,-14-12 1,-25-4-1,19-11-15</inkml:trace>
  <inkml:trace contextRef="#ctx0" brushRef="#br0" timeOffset="265648.0016">26227 4824 0,'-32'6'0,"-14"4"0,-1-3 0,7-1 15,8 3 1,6 0-16,7 6 15,2 2 1,7 4-16,2 2 16,1 0-1,5 0-15,5-3 16,4-2-1,3-6-15,5-2 16,4-3 0,-1-1-16,-2-5 15,0-2 1,-1-4-16,-6-4 15,-3-4 1,-6-9 0,-6-4-16,-3-1 15,-4 3 1,-3 7-16,-5 8 15,-1 12 1,-4 12-16,1 12 16,3 10-1,4 6-15,9 0 16,8-7-1,7-9 1,7-11-16,5-11 16,0-11-1,2-11-15,2-13 16,-4-8-1,-2-2-15,-7 1 16,-8-1 0,-5 7-16,-6 10 15,-7 12 1,-8 13-16,-1 10 15,5 10 1,-3 9-16,6 4 16,11-2-1,10-4-15,10-5 16,8-9-1,6-8 1,1-7-16,0-7 16,-5-6-16,-5-2 15,-3-1 1,-4-1-1,-6-3-15,-7 5 16,-4 4 0,-2 2-16,2 4 15,0 5 1,0 6-16,3 8 15,5 6-15,1 3 16,2-2 0,4-2-1,4-7-15,1-6 16,-2-6-1,-2-8-15,-1-8 16,-4-7 0,-2-5-16,-2-4 15,-5 3 1,-5 5-1,-5 12-15,-5 10 16,-4 9 0,1 8-16,7 6 15,0 0 1,5-1-16,4-5 15,6-3-15,7-6 16,4-6 0,4-6-16,2-9 15,7-1 1,1 0-1,-5 4-15,-4 4 16,-16 8 0,0-4-16,-5 1 15</inkml:trace>
  <inkml:trace contextRef="#ctx0" brushRef="#br0" timeOffset="268814.8016">25605 3704 0,'8'60'0,"1"31"0,0 21 16,-4 10-1,-5 0-15,-1-6 16,0-16-1,0-19-15,-1-23 16,-2-26 0,-3-22-16,-7-21 15,-5-22 1,-12-19-16,-9-11 15,5 9 1</inkml:trace>
  <inkml:trace contextRef="#ctx0" brushRef="#br0" timeOffset="269454.4016">25287 4111 0,'-16'-36'0,"0"-11"0,15 7 16,17 14-1,10 21-15,7 23 16,-8 21-1,-10 20-15,-12 12 16,-6 4 0,-1-10-1,8-13-15,6-19 16,9-20-1,3-19-15,13-25 16,16-25 0,15-16-16,10-11 15,1-5 1,-8 9-16,-7 5 15,-17 15 1,-15 16-16,-12 18 16,-12 23-1,-12 23-15,-13 24 16,-10 20-1,3 15 1,8 8-16,17-5 16,19-9-1,22-13-15,15-13 16,13-17-1,5-20 1,0-21-16,-5-13 16,-11-15-1,-7-14-15,-13-11 16,-10-3-1,-19 7 1,-17 15-16,-17 20 16,-15 24-1,-9 16-15,-1 14 16,9 4-1,9-10 1,11-8-16</inkml:trace>
  <inkml:trace contextRef="#ctx0" brushRef="#br0" timeOffset="269641.6016">26537 3848 0,'31'-2'0,"21"-3"0,10-4 16,8-4-1,1-5-15,-4-6 16,-9-5 0,-18-5-1,-26-7-15,-13 8 16</inkml:trace>
  <inkml:trace contextRef="#ctx0" brushRef="#br0" timeOffset="270156.4016">26889 3577 0,'-3'59'0,"-7"51"0,-3 35 16,0 19 0,6 3-16,12-10 15,7-22 1,4-25-1,-3-32-15,-8-41 16,-5-46 0,1-50-16,10-36 15,2-7 1,-8 10-16,-13 23 15,-14 27 1,-16 32 0,-10 28-16,-8 28 15,-1 18 1,3-1-16,10-17 15,12-25 1,16-30-16,20-28 16,23-20-1,15-6-15,11 12 16,4 12-1,1 13 1,2 14-16,3 8 16,-5 2-1,-6-8-15,-5-12 16,-10-20-1,-10-19 1,-7-20-16,3-1 16</inkml:trace>
  <inkml:trace contextRef="#ctx0" brushRef="#br0" timeOffset="270718.0016">27299 3704 0,'0'0'0,"0"0"0,0 0 0,0 0 0,0 0 0,0 0 0,0 0 0,0 0 0,0 0 0,0 0 0,16 7 0,-16-7 0,0 0 0,26 14 0,-26-14 0,35 28 0,8 15 0,-4 10 15,-8 12 1,-16 12 0,-15 0-16,-7-3 15,-2-7 1,6-8-1,15-8-15,12-4 16,11-7 0,4-4-16,-1-4 15,-7-2 1,-7-2-1,-12-5-15,-8-3 16,-15-1 0,-12-1-16,-13 0 15,-11-5 1,-7-3-1,-4-13-15,0-24 16,13-34 0,15-32-16,12-20 15,19-5 1,20 20-1,-2 27-15,-16 34 16,-19 37 0,-23 37-16,-18 36 15,-10 28 1,0 16-1,10 4-15,18-15 16,19-29 0,17-39-16,5-22 15</inkml:trace>
  <inkml:trace contextRef="#ctx0" brushRef="#br0" timeOffset="270889.6016">27308 4442 0,'15'16'0,"16"14"0,-31-30 0,42 44 0,11 9 16,7 1 0,2-6-16,-6-10 15,-20-36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35466-23BC-43EB-B87C-F6AF62C6B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95A56B-7073-41C4-8BD2-EBA18C2DC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31FCE-50B1-41F4-AA88-4255045B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253DE-0EE6-4D47-84B2-9FE6CC04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D86BB3-2AE5-42A6-B698-80B405BB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94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028F2-AC59-4F30-8788-1A20F04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DBEFC3-7B72-498D-AB0D-E1A7B96E7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F2D1F-9453-48C7-B365-1712D0C8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C654F-3919-41BF-B5B9-41B7DB86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226BB0-B94A-4689-A9B1-DB9D2A62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12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15795D5-D5DF-4ADC-8945-E74CA4B96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F8347D-E501-4C74-8A75-B3B20940C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7C9FF-92CA-4021-9BAF-3C506B99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5788E1-FAE0-4F79-BB61-C9021606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C954E4-4D9F-474F-9046-DC4B88C5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31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4DA96-8925-4367-B2E9-25493E26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DABC1-D25F-4C15-A85C-39447083F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A2E5DD-217A-4C29-966D-FD331C4A8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496B7-2FA9-4406-81A6-F0EFE0685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28D90-AFD3-461E-95DC-DF25776D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23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CFBC3-EA82-439C-8183-392EECC7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9707D0-3A6F-4BBB-AD2A-78751E89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229387-C04F-4F6F-AF34-54B74B31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759CD3-9305-49C2-B175-ACA26BAB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B1C27-66B5-4024-8139-6CF07755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11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F0904-1B1B-4FB2-87AE-75277221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F157B-337D-49E9-B8AA-D2677EC8A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449DA8-BC71-4465-A672-6A51B8A4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7CBBE7-51BD-4EC3-8E9D-D902FD28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95F442-C37C-48E6-9A6A-531364734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5E431E-31EA-41EE-A556-347E7017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29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AA1C4-DB73-443F-B899-CDF143C6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576D13-7865-4EF9-86B1-1AA4A4CF8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8CF287-908A-4EF5-A6B7-73B77C24D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472D3E-0288-4851-B28C-4F48C3E14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2457A9-1251-4911-A4AC-6BFE2E016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C0CC6B-03A9-4AA1-90BA-4EC7132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261FB6-706C-42AF-BF3D-353649F0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48EB3F-3856-474F-A56F-22F3D168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CCA1E-309F-475B-9337-87DAF9AC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A1735A-2F25-4E1F-BC6E-3C457905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B67A39-DCF4-493B-8827-21EAA1CD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2FDB9F-CF98-4FB9-94D7-D4E224DD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381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D42356-D5F9-471B-86B8-857A3D97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DF481A-1C44-406A-AC7C-457948C1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8D4DAB-93C5-40C2-B2FB-BAF579D4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66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E4FF9-347B-4444-BE49-F5AE52CA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09A58-06AF-4597-8267-414EA8183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04E430-2029-4DB3-A8FA-007E3C524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4399FD-665D-4C02-AA43-5797992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BCF97F-CB55-47EE-922D-484EE9FA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6771F6-D220-46D4-9873-0DDC285A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9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44DA7-9D50-487D-817F-AF04F036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A52CF6-10D7-43BA-9DF7-718457964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83F0CE-74FE-4B40-A257-35AF30554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591D68-5A1E-46C4-A6E1-16305CB3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7913DE-CD9F-4EFE-A42A-F350FF247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FAE55-FD93-49A1-9DAE-5C59EA85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67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A560B9-7809-4033-BB17-ABEB5F83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7F2D2-711C-4213-BC0D-B19059743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E7183-9303-47EA-951D-D9F1583A2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7656-891C-4EE9-916A-BF6343E4F6EC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B8F6E8-CFCD-4B32-B676-0C01BE3FC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83078F-48E6-406A-A087-A465F3E22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14E70-000F-488F-BE01-469B82310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2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customXml" Target="../ink/ink5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wmf"/><Relationship Id="rId9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8.x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1" y="1146654"/>
            <a:ext cx="7038745" cy="35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7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3" y="339106"/>
            <a:ext cx="8218967" cy="62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4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20481">
            <a:extLst>
              <a:ext uri="{FF2B5EF4-FFF2-40B4-BE49-F238E27FC236}">
                <a16:creationId xmlns:a16="http://schemas.microsoft.com/office/drawing/2014/main" id="{89C6B98C-BEDF-4AD9-AC0D-383A149B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450" y="774701"/>
            <a:ext cx="8440738" cy="495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468" tIns="44234" rIns="88468" bIns="44234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 smtClean="0">
                <a:solidFill>
                  <a:schemeClr val="bg1"/>
                </a:solidFill>
              </a:rPr>
              <a:t>做</a:t>
            </a:r>
            <a:r>
              <a:rPr lang="zh-CN" altLang="en-US" sz="3200" b="1" dirty="0">
                <a:solidFill>
                  <a:schemeClr val="bg1"/>
                </a:solidFill>
              </a:rPr>
              <a:t>匀速圆周运动的物体，下面说法正确的是（  　）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bg1"/>
                </a:solidFill>
              </a:rPr>
              <a:t>     Ａ．线速度不变　　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bg1"/>
                </a:solidFill>
              </a:rPr>
              <a:t>     Ｂ．线速度的大小不变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bg1"/>
                </a:solidFill>
              </a:rPr>
              <a:t>     Ｃ．角速度不变　　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bg1"/>
                </a:solidFill>
              </a:rPr>
              <a:t>     Ｄ．周期不变</a:t>
            </a:r>
          </a:p>
        </p:txBody>
      </p:sp>
      <p:sp>
        <p:nvSpPr>
          <p:cNvPr id="3" name="文本框 20481">
            <a:extLst>
              <a:ext uri="{FF2B5EF4-FFF2-40B4-BE49-F238E27FC236}">
                <a16:creationId xmlns:a16="http://schemas.microsoft.com/office/drawing/2014/main" id="{89C6B98C-BEDF-4AD9-AC0D-383A149B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04" y="1363039"/>
            <a:ext cx="1087327" cy="51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468" tIns="44234" rIns="88468" bIns="44234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3200" b="1" dirty="0" smtClean="0">
                <a:solidFill>
                  <a:srgbClr val="FF0000"/>
                </a:solidFill>
              </a:rPr>
              <a:t>BCD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D7075F5-7E3E-437C-9231-3E47CE4B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6" y="361467"/>
            <a:ext cx="7448550" cy="2695575"/>
          </a:xfrm>
          <a:prstGeom prst="rect">
            <a:avLst/>
          </a:prstGeom>
        </p:spPr>
      </p:pic>
      <p:pic>
        <p:nvPicPr>
          <p:cNvPr id="6" name="图片 21511">
            <a:extLst>
              <a:ext uri="{FF2B5EF4-FFF2-40B4-BE49-F238E27FC236}">
                <a16:creationId xmlns:a16="http://schemas.microsoft.com/office/drawing/2014/main" id="{888B7F5D-AEAD-430C-A4CB-994E0C20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78" y="4076700"/>
            <a:ext cx="3671888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4599_2005101416582873499">
            <a:extLst>
              <a:ext uri="{FF2B5EF4-FFF2-40B4-BE49-F238E27FC236}">
                <a16:creationId xmlns:a16="http://schemas.microsoft.com/office/drawing/2014/main" id="{FD624015-6E34-478D-B304-09D67EDD2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91" y="3789363"/>
            <a:ext cx="352742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任意多边形 21516">
            <a:extLst>
              <a:ext uri="{FF2B5EF4-FFF2-40B4-BE49-F238E27FC236}">
                <a16:creationId xmlns:a16="http://schemas.microsoft.com/office/drawing/2014/main" id="{35BEEB36-59D6-48C0-BA1A-3B4CE0EE0DEF}"/>
              </a:ext>
            </a:extLst>
          </p:cNvPr>
          <p:cNvSpPr>
            <a:spLocks noChangeArrowheads="1"/>
          </p:cNvSpPr>
          <p:nvPr/>
        </p:nvSpPr>
        <p:spPr bwMode="auto">
          <a:xfrm rot="2354726">
            <a:off x="6448091" y="1557338"/>
            <a:ext cx="288925" cy="2889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任意多边形 21517">
            <a:extLst>
              <a:ext uri="{FF2B5EF4-FFF2-40B4-BE49-F238E27FC236}">
                <a16:creationId xmlns:a16="http://schemas.microsoft.com/office/drawing/2014/main" id="{8D594E2C-477F-4523-A85F-513BF3CF0F58}"/>
              </a:ext>
            </a:extLst>
          </p:cNvPr>
          <p:cNvSpPr>
            <a:spLocks noChangeArrowheads="1"/>
          </p:cNvSpPr>
          <p:nvPr/>
        </p:nvSpPr>
        <p:spPr bwMode="auto">
          <a:xfrm rot="18978040" flipH="1">
            <a:off x="6879891" y="1412875"/>
            <a:ext cx="649287" cy="649288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任意多边形 21518">
            <a:extLst>
              <a:ext uri="{FF2B5EF4-FFF2-40B4-BE49-F238E27FC236}">
                <a16:creationId xmlns:a16="http://schemas.microsoft.com/office/drawing/2014/main" id="{8991283B-83A0-41F7-9B0C-33B026C86BB0}"/>
              </a:ext>
            </a:extLst>
          </p:cNvPr>
          <p:cNvSpPr>
            <a:spLocks noChangeArrowheads="1"/>
          </p:cNvSpPr>
          <p:nvPr/>
        </p:nvSpPr>
        <p:spPr bwMode="auto">
          <a:xfrm rot="2354726">
            <a:off x="2055478" y="1700213"/>
            <a:ext cx="288925" cy="2889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任意多边形 21519">
            <a:extLst>
              <a:ext uri="{FF2B5EF4-FFF2-40B4-BE49-F238E27FC236}">
                <a16:creationId xmlns:a16="http://schemas.microsoft.com/office/drawing/2014/main" id="{BF8B0FE6-81CB-4B33-A7CA-00B0084A965C}"/>
              </a:ext>
            </a:extLst>
          </p:cNvPr>
          <p:cNvSpPr>
            <a:spLocks noChangeArrowheads="1"/>
          </p:cNvSpPr>
          <p:nvPr/>
        </p:nvSpPr>
        <p:spPr bwMode="auto">
          <a:xfrm rot="2621960">
            <a:off x="4431966" y="1484313"/>
            <a:ext cx="649287" cy="649287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117080" y="538920"/>
              <a:ext cx="11023200" cy="5677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720" y="529560"/>
                <a:ext cx="11041920" cy="56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45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6625">
            <a:extLst>
              <a:ext uri="{FF2B5EF4-FFF2-40B4-BE49-F238E27FC236}">
                <a16:creationId xmlns:a16="http://schemas.microsoft.com/office/drawing/2014/main" id="{448AA47C-C65C-49CA-A7B0-EE7051313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04813"/>
            <a:ext cx="10791926" cy="206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、一个大轮通过皮带带动小轮转动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皮带和两轮之间无滑动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大轮半径是小轮半径的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倍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大轮上一点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S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离转轴</a:t>
            </a:r>
            <a:r>
              <a:rPr lang="en-US" altLang="zh-CN" sz="3200" b="1" dirty="0" err="1">
                <a:solidFill>
                  <a:schemeClr val="bg1"/>
                </a:solidFill>
                <a:latin typeface="宋体" panose="02010600030101010101" pitchFamily="2" charset="-122"/>
              </a:rPr>
              <a:t>O</a:t>
            </a:r>
            <a:r>
              <a:rPr lang="en-US" altLang="zh-CN" sz="3200" b="1" baseline="-25000" dirty="0" err="1">
                <a:solidFill>
                  <a:schemeClr val="bg1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的距离是大轮半径的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1/3,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大轮边缘上有一点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P,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小轮边缘上有一点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Q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，则</a:t>
            </a:r>
            <a:r>
              <a:rPr lang="en-US" altLang="zh-CN" sz="3200" b="1" dirty="0" err="1">
                <a:solidFill>
                  <a:schemeClr val="bg1"/>
                </a:solidFill>
                <a:latin typeface="宋体" panose="02010600030101010101" pitchFamily="2" charset="-122"/>
              </a:rPr>
              <a:t>v</a:t>
            </a:r>
            <a:r>
              <a:rPr lang="en-US" altLang="zh-CN" sz="3200" b="1" baseline="-25000" dirty="0" err="1">
                <a:solidFill>
                  <a:schemeClr val="bg1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3200" b="1" dirty="0" err="1">
                <a:solidFill>
                  <a:schemeClr val="bg1"/>
                </a:solidFill>
                <a:latin typeface="宋体" panose="02010600030101010101" pitchFamily="2" charset="-122"/>
              </a:rPr>
              <a:t>:v</a:t>
            </a:r>
            <a:r>
              <a:rPr lang="en-US" altLang="zh-CN" sz="3200" b="1" baseline="-25000" dirty="0" err="1">
                <a:solidFill>
                  <a:schemeClr val="bg1"/>
                </a:solidFill>
                <a:latin typeface="宋体" panose="02010600030101010101" pitchFamily="2" charset="-122"/>
              </a:rPr>
              <a:t>P</a:t>
            </a:r>
            <a:r>
              <a:rPr lang="en-US" altLang="zh-CN" sz="3200" b="1" dirty="0" err="1">
                <a:solidFill>
                  <a:schemeClr val="bg1"/>
                </a:solidFill>
                <a:latin typeface="宋体" panose="02010600030101010101" pitchFamily="2" charset="-122"/>
              </a:rPr>
              <a:t>:v</a:t>
            </a:r>
            <a:r>
              <a:rPr lang="en-US" altLang="zh-CN" sz="3200" b="1" baseline="-25000" dirty="0" err="1">
                <a:solidFill>
                  <a:schemeClr val="bg1"/>
                </a:solidFill>
                <a:latin typeface="宋体" panose="02010600030101010101" pitchFamily="2" charset="-122"/>
              </a:rPr>
              <a:t>S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=</a:t>
            </a:r>
            <a:r>
              <a:rPr lang="en-US" altLang="zh-CN" sz="3200" b="1" i="1" dirty="0">
                <a:solidFill>
                  <a:schemeClr val="bg1"/>
                </a:solidFill>
                <a:latin typeface="宋体" panose="02010600030101010101" pitchFamily="2" charset="-122"/>
              </a:rPr>
              <a:t>          ,</a:t>
            </a:r>
            <a:r>
              <a:rPr lang="en-US" altLang="zh-CN" sz="3200" b="1" dirty="0" err="1">
                <a:solidFill>
                  <a:schemeClr val="bg1"/>
                </a:solidFill>
                <a:latin typeface="宋体" panose="02010600030101010101" pitchFamily="2" charset="-122"/>
              </a:rPr>
              <a:t>ω</a:t>
            </a:r>
            <a:r>
              <a:rPr lang="en-US" altLang="zh-CN" sz="3200" b="1" baseline="-25000" dirty="0" err="1">
                <a:solidFill>
                  <a:schemeClr val="bg1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3200" b="1" dirty="0" err="1">
                <a:solidFill>
                  <a:schemeClr val="bg1"/>
                </a:solidFill>
                <a:latin typeface="宋体" panose="02010600030101010101" pitchFamily="2" charset="-122"/>
              </a:rPr>
              <a:t>:ω</a:t>
            </a:r>
            <a:r>
              <a:rPr lang="en-US" altLang="zh-CN" sz="3200" b="1" baseline="-25000" dirty="0" err="1">
                <a:solidFill>
                  <a:schemeClr val="bg1"/>
                </a:solidFill>
                <a:latin typeface="宋体" panose="02010600030101010101" pitchFamily="2" charset="-122"/>
              </a:rPr>
              <a:t>P</a:t>
            </a:r>
            <a:r>
              <a:rPr lang="en-US" altLang="zh-CN" sz="3200" b="1" dirty="0" err="1">
                <a:solidFill>
                  <a:schemeClr val="bg1"/>
                </a:solidFill>
                <a:latin typeface="宋体" panose="02010600030101010101" pitchFamily="2" charset="-122"/>
              </a:rPr>
              <a:t>:ω</a:t>
            </a:r>
            <a:r>
              <a:rPr lang="en-US" altLang="zh-CN" sz="3200" b="1" baseline="-25000" dirty="0" err="1">
                <a:solidFill>
                  <a:schemeClr val="bg1"/>
                </a:solidFill>
                <a:latin typeface="宋体" panose="02010600030101010101" pitchFamily="2" charset="-122"/>
              </a:rPr>
              <a:t>S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=</a:t>
            </a:r>
            <a:r>
              <a:rPr lang="en-US" altLang="zh-CN" sz="3200" b="1" u="sng" dirty="0">
                <a:solidFill>
                  <a:schemeClr val="bg1"/>
                </a:solidFill>
                <a:latin typeface="宋体" panose="02010600030101010101" pitchFamily="2" charset="-122"/>
              </a:rPr>
              <a:t>      </a:t>
            </a:r>
            <a:r>
              <a:rPr lang="en-US" altLang="zh-CN" sz="1400" b="1" dirty="0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3200" b="1" u="sng" dirty="0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</a:p>
        </p:txBody>
      </p:sp>
      <p:grpSp>
        <p:nvGrpSpPr>
          <p:cNvPr id="3" name="组合 26626">
            <a:extLst>
              <a:ext uri="{FF2B5EF4-FFF2-40B4-BE49-F238E27FC236}">
                <a16:creationId xmlns:a16="http://schemas.microsoft.com/office/drawing/2014/main" id="{53C5A3C5-128A-435E-A223-2A6811BF2B4B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3500438"/>
            <a:ext cx="4611687" cy="2519362"/>
            <a:chOff x="1292" y="2569"/>
            <a:chExt cx="2905" cy="1587"/>
          </a:xfrm>
        </p:grpSpPr>
        <p:sp>
          <p:nvSpPr>
            <p:cNvPr id="5" name="椭圆 26643">
              <a:extLst>
                <a:ext uri="{FF2B5EF4-FFF2-40B4-BE49-F238E27FC236}">
                  <a16:creationId xmlns:a16="http://schemas.microsoft.com/office/drawing/2014/main" id="{84369C0B-92D5-48E6-B580-15D0D60AC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122"/>
              <a:ext cx="499" cy="499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FFFF00"/>
                </a:solidFill>
              </a:endParaRPr>
            </a:p>
          </p:txBody>
        </p:sp>
        <p:grpSp>
          <p:nvGrpSpPr>
            <p:cNvPr id="4" name="组合 26627">
              <a:extLst>
                <a:ext uri="{FF2B5EF4-FFF2-40B4-BE49-F238E27FC236}">
                  <a16:creationId xmlns:a16="http://schemas.microsoft.com/office/drawing/2014/main" id="{FA159001-7FAF-4789-8839-D660A6947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2569"/>
              <a:ext cx="2905" cy="1587"/>
              <a:chOff x="1247" y="2569"/>
              <a:chExt cx="2905" cy="1587"/>
            </a:xfrm>
          </p:grpSpPr>
          <p:sp>
            <p:nvSpPr>
              <p:cNvPr id="6" name="椭圆 26628">
                <a:extLst>
                  <a:ext uri="{FF2B5EF4-FFF2-40B4-BE49-F238E27FC236}">
                    <a16:creationId xmlns:a16="http://schemas.microsoft.com/office/drawing/2014/main" id="{CBD548BF-6820-4A4D-A80B-D2522F9F5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" y="3158"/>
                <a:ext cx="454" cy="454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7" name="椭圆 26629">
                <a:extLst>
                  <a:ext uri="{FF2B5EF4-FFF2-40B4-BE49-F238E27FC236}">
                    <a16:creationId xmlns:a16="http://schemas.microsoft.com/office/drawing/2014/main" id="{02B75C48-B65B-47AE-80ED-89A6AED56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" y="2569"/>
                <a:ext cx="1587" cy="1587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dirty="0">
                  <a:solidFill>
                    <a:srgbClr val="FFFF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8" name="直接连接符 26630">
                <a:extLst>
                  <a:ext uri="{FF2B5EF4-FFF2-40B4-BE49-F238E27FC236}">
                    <a16:creationId xmlns:a16="http://schemas.microsoft.com/office/drawing/2014/main" id="{1F9AD5D2-8126-48E1-B01C-796B16156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4" y="2578"/>
                <a:ext cx="1552" cy="58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直接连接符 26631">
                <a:extLst>
                  <a:ext uri="{FF2B5EF4-FFF2-40B4-BE49-F238E27FC236}">
                    <a16:creationId xmlns:a16="http://schemas.microsoft.com/office/drawing/2014/main" id="{95539B6E-FCE9-43B8-955F-4430558CCE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4" y="3612"/>
                <a:ext cx="1542" cy="535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1" name="文本框 26633">
                <a:extLst>
                  <a:ext uri="{FF2B5EF4-FFF2-40B4-BE49-F238E27FC236}">
                    <a16:creationId xmlns:a16="http://schemas.microsoft.com/office/drawing/2014/main" id="{E1B15205-39F5-43D7-98DD-32585FE126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4" y="3162"/>
                <a:ext cx="36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 b="1" dirty="0" err="1">
                    <a:solidFill>
                      <a:srgbClr val="FFFF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o</a:t>
                </a:r>
                <a:r>
                  <a:rPr lang="en-US" altLang="zh-CN" sz="3600" b="1" baseline="-25000" dirty="0" err="1">
                    <a:solidFill>
                      <a:srgbClr val="FFFF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endParaRPr lang="en-US" altLang="zh-CN" sz="3600" b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2" name="直接连接符 26634">
                <a:extLst>
                  <a:ext uri="{FF2B5EF4-FFF2-40B4-BE49-F238E27FC236}">
                    <a16:creationId xmlns:a16="http://schemas.microsoft.com/office/drawing/2014/main" id="{900D464E-9ECB-430E-BC20-90A04310A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10" y="2975"/>
                <a:ext cx="725" cy="419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椭圆 26635">
                <a:extLst>
                  <a:ext uri="{FF2B5EF4-FFF2-40B4-BE49-F238E27FC236}">
                    <a16:creationId xmlns:a16="http://schemas.microsoft.com/office/drawing/2014/main" id="{BB170B17-6CD5-4D28-AA1C-6090E9112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9" y="3367"/>
                <a:ext cx="46" cy="46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椭圆 26636">
                <a:extLst>
                  <a:ext uri="{FF2B5EF4-FFF2-40B4-BE49-F238E27FC236}">
                    <a16:creationId xmlns:a16="http://schemas.microsoft.com/office/drawing/2014/main" id="{076F65AB-4C94-4348-8996-EFCC8C82C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230"/>
                <a:ext cx="46" cy="46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chemeClr val="bg1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5" name="椭圆 26637">
                <a:extLst>
                  <a:ext uri="{FF2B5EF4-FFF2-40B4-BE49-F238E27FC236}">
                    <a16:creationId xmlns:a16="http://schemas.microsoft.com/office/drawing/2014/main" id="{6BA0FBDD-EE20-4AF7-B2E8-1D4189E28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358"/>
                <a:ext cx="46" cy="46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本框 26638">
                <a:extLst>
                  <a:ext uri="{FF2B5EF4-FFF2-40B4-BE49-F238E27FC236}">
                    <a16:creationId xmlns:a16="http://schemas.microsoft.com/office/drawing/2014/main" id="{DAE6568B-EE79-4452-8160-8A274A9CE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8" y="2852"/>
                <a:ext cx="294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40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S</a:t>
                </a:r>
              </a:p>
            </p:txBody>
          </p:sp>
          <p:sp>
            <p:nvSpPr>
              <p:cNvPr id="17" name="文本框 26639">
                <a:extLst>
                  <a:ext uri="{FF2B5EF4-FFF2-40B4-BE49-F238E27FC236}">
                    <a16:creationId xmlns:a16="http://schemas.microsoft.com/office/drawing/2014/main" id="{98A23A68-C98F-47E9-83AA-B0FC9EC9C8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7" y="2671"/>
                <a:ext cx="311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40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P</a:t>
                </a:r>
              </a:p>
            </p:txBody>
          </p:sp>
          <p:sp>
            <p:nvSpPr>
              <p:cNvPr id="18" name="椭圆 26640">
                <a:extLst>
                  <a:ext uri="{FF2B5EF4-FFF2-40B4-BE49-F238E27FC236}">
                    <a16:creationId xmlns:a16="http://schemas.microsoft.com/office/drawing/2014/main" id="{61D36D8B-3483-4F32-BEEE-A916762CD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" y="2950"/>
                <a:ext cx="46" cy="46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椭圆 26641">
                <a:extLst>
                  <a:ext uri="{FF2B5EF4-FFF2-40B4-BE49-F238E27FC236}">
                    <a16:creationId xmlns:a16="http://schemas.microsoft.com/office/drawing/2014/main" id="{3A691841-1627-4322-80A2-17F29AA0E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6" y="3576"/>
                <a:ext cx="46" cy="46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26642">
                <a:extLst>
                  <a:ext uri="{FF2B5EF4-FFF2-40B4-BE49-F238E27FC236}">
                    <a16:creationId xmlns:a16="http://schemas.microsoft.com/office/drawing/2014/main" id="{54248C0A-BE38-4092-9FD5-6B6A22742A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7" y="3532"/>
                <a:ext cx="365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40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Q</a:t>
                </a:r>
              </a:p>
            </p:txBody>
          </p:sp>
          <p:sp>
            <p:nvSpPr>
              <p:cNvPr id="10" name="文本框 26632">
                <a:extLst>
                  <a:ext uri="{FF2B5EF4-FFF2-40B4-BE49-F238E27FC236}">
                    <a16:creationId xmlns:a16="http://schemas.microsoft.com/office/drawing/2014/main" id="{4A7F3334-7E88-421F-92B9-62CD25AE13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5" y="3213"/>
                <a:ext cx="644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4000" b="1" dirty="0" err="1">
                    <a:solidFill>
                      <a:srgbClr val="FFFF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o</a:t>
                </a:r>
                <a:r>
                  <a:rPr lang="en-US" altLang="zh-CN" sz="4000" b="1" baseline="-25000" dirty="0" err="1">
                    <a:solidFill>
                      <a:srgbClr val="FFFF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  <a:endParaRPr lang="en-US" altLang="zh-CN" sz="4000" b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21" name="直接连接符 26644">
            <a:extLst>
              <a:ext uri="{FF2B5EF4-FFF2-40B4-BE49-F238E27FC236}">
                <a16:creationId xmlns:a16="http://schemas.microsoft.com/office/drawing/2014/main" id="{94377146-A45F-4FBC-94AE-05A44F1DD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8642" y="2455925"/>
            <a:ext cx="182769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直接连接符 26645">
            <a:extLst>
              <a:ext uri="{FF2B5EF4-FFF2-40B4-BE49-F238E27FC236}">
                <a16:creationId xmlns:a16="http://schemas.microsoft.com/office/drawing/2014/main" id="{BCE4B164-711C-4156-8FC7-D0887E2008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9823" y="2466908"/>
            <a:ext cx="180552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0A01A59-5470-4D60-A1CA-9A3B20A32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1924388"/>
            <a:ext cx="1130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FF0000"/>
                </a:solidFill>
              </a:rPr>
              <a:t>3:3:1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511B33-915F-4626-B0CB-186CA6D9D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8287" y="1920942"/>
            <a:ext cx="1130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FF0000"/>
                </a:solidFill>
              </a:rPr>
              <a:t>3:1:1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墨迹 24"/>
              <p14:cNvContentPartPr/>
              <p14:nvPr/>
            </p14:nvContentPartPr>
            <p14:xfrm>
              <a:off x="7727040" y="2480040"/>
              <a:ext cx="3585600" cy="2213280"/>
            </p14:xfrm>
          </p:contentPart>
        </mc:Choice>
        <mc:Fallback>
          <p:pic>
            <p:nvPicPr>
              <p:cNvPr id="25" name="墨迹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7680" y="2470680"/>
                <a:ext cx="3604320" cy="22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77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9457"/>
          <p:cNvSpPr>
            <a:spLocks noRot="1" noChangeArrowheads="1"/>
          </p:cNvSpPr>
          <p:nvPr/>
        </p:nvSpPr>
        <p:spPr bwMode="auto">
          <a:xfrm>
            <a:off x="155859" y="630239"/>
            <a:ext cx="9926206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468" tIns="44234" rIns="88468" bIns="44234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3100" b="1" dirty="0"/>
              <a:t>        2</a:t>
            </a:r>
            <a:r>
              <a:rPr lang="zh-CN" altLang="en-US" sz="3100" b="1" dirty="0"/>
              <a:t>、时钟中</a:t>
            </a:r>
            <a:r>
              <a:rPr lang="en-US" altLang="zh-CN" sz="3100" b="1" dirty="0"/>
              <a:t>:</a:t>
            </a:r>
            <a:r>
              <a:rPr lang="zh-CN" altLang="en-US" sz="3100" b="1" dirty="0"/>
              <a:t>秒针、分针、时针的周期分别为多少？</a:t>
            </a:r>
            <a:endParaRPr lang="en-US" altLang="zh-CN" sz="3100" b="1" dirty="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3100" b="1" dirty="0"/>
              <a:t>                          </a:t>
            </a:r>
            <a:r>
              <a:rPr lang="zh-CN" altLang="en-US" sz="3100" b="1" dirty="0"/>
              <a:t>秒针的角速度为多少？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800" b="1" dirty="0">
              <a:sym typeface="Wingdings" panose="05000000000000000000" pitchFamily="2" charset="2"/>
            </a:endParaRPr>
          </a:p>
        </p:txBody>
      </p:sp>
      <p:graphicFrame>
        <p:nvGraphicFramePr>
          <p:cNvPr id="19460" name="对象 194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039333"/>
              </p:ext>
            </p:extLst>
          </p:nvPr>
        </p:nvGraphicFramePr>
        <p:xfrm>
          <a:off x="2036614" y="4375150"/>
          <a:ext cx="783113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3" imgW="2018424" imgH="393529" progId="Equation.3">
                  <p:embed/>
                </p:oleObj>
              </mc:Choice>
              <mc:Fallback>
                <p:oleObj r:id="rId3" imgW="2018424" imgH="393529" progId="Equation.3">
                  <p:embed/>
                  <p:pic>
                    <p:nvPicPr>
                      <p:cNvPr id="19460" name="对象 1945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614" y="4375150"/>
                        <a:ext cx="7831138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文本框 19460"/>
          <p:cNvSpPr txBox="1">
            <a:spLocks noChangeArrowheads="1"/>
          </p:cNvSpPr>
          <p:nvPr/>
        </p:nvSpPr>
        <p:spPr bwMode="auto">
          <a:xfrm>
            <a:off x="1492103" y="1916113"/>
            <a:ext cx="1101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/>
              <a:t>解：</a:t>
            </a:r>
          </a:p>
        </p:txBody>
      </p:sp>
      <p:graphicFrame>
        <p:nvGraphicFramePr>
          <p:cNvPr id="7" name="对象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2193057"/>
              </p:ext>
            </p:extLst>
          </p:nvPr>
        </p:nvGraphicFramePr>
        <p:xfrm>
          <a:off x="2413579" y="2012950"/>
          <a:ext cx="2624137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5" imgW="812447" imgH="723586" progId="Equation.3">
                  <p:embed/>
                </p:oleObj>
              </mc:Choice>
              <mc:Fallback>
                <p:oleObj r:id="rId5" imgW="812447" imgH="723586" progId="Equation.3">
                  <p:embed/>
                  <p:pic>
                    <p:nvPicPr>
                      <p:cNvPr id="7" name="对象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579" y="2012950"/>
                        <a:ext cx="2624137" cy="233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CCBD004A-8B40-467C-A34C-F5047625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436" y="1361209"/>
            <a:ext cx="3089418" cy="30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墨迹 1"/>
              <p14:cNvContentPartPr/>
              <p14:nvPr/>
            </p14:nvContentPartPr>
            <p14:xfrm>
              <a:off x="989640" y="2093760"/>
              <a:ext cx="4066920" cy="2529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0280" y="2084400"/>
                <a:ext cx="4085640" cy="254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7409"/>
          <p:cNvSpPr>
            <a:spLocks noRot="1" noChangeArrowheads="1"/>
          </p:cNvSpPr>
          <p:nvPr/>
        </p:nvSpPr>
        <p:spPr bwMode="auto">
          <a:xfrm>
            <a:off x="430068" y="579583"/>
            <a:ext cx="9628332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468" tIns="44234" rIns="88468" bIns="44234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3100" b="1" dirty="0"/>
              <a:t>  3</a:t>
            </a:r>
            <a:r>
              <a:rPr lang="zh-CN" altLang="en-US" sz="3100" b="1" dirty="0"/>
              <a:t>、</a:t>
            </a:r>
            <a:r>
              <a:rPr lang="en-US" altLang="zh-CN" sz="3100" b="1" dirty="0"/>
              <a:t> </a:t>
            </a:r>
            <a:r>
              <a:rPr lang="zh-CN" altLang="en-US" sz="3100" b="1" dirty="0"/>
              <a:t>地球半径</a:t>
            </a:r>
            <a:r>
              <a:rPr lang="en-US" altLang="zh-CN" sz="3100" b="1" dirty="0"/>
              <a:t>R=</a:t>
            </a:r>
            <a:r>
              <a:rPr lang="en-US" altLang="zh-CN" sz="3100" b="1" dirty="0" err="1"/>
              <a:t>6400km</a:t>
            </a:r>
            <a:r>
              <a:rPr lang="zh-CN" altLang="en-US" sz="3100" b="1" dirty="0"/>
              <a:t>，地球赤道上的物体随地球自转的周期、角速度和线速度各是多大？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3100" b="1" dirty="0"/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3100" b="1" dirty="0"/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3100" b="1" dirty="0"/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3100" b="1" dirty="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3100" b="1" dirty="0">
                <a:solidFill>
                  <a:srgbClr val="FE231E"/>
                </a:solidFill>
              </a:rPr>
              <a:t>补充</a:t>
            </a:r>
            <a:r>
              <a:rPr lang="zh-CN" altLang="en-US" sz="3100" b="1" dirty="0"/>
              <a:t>：北纬</a:t>
            </a:r>
            <a:r>
              <a:rPr lang="en-US" altLang="zh-CN" sz="3100" b="1" dirty="0"/>
              <a:t>30°</a:t>
            </a:r>
            <a:r>
              <a:rPr lang="zh-CN" altLang="en-US" sz="3100" b="1" dirty="0"/>
              <a:t>的物体呢？（</a:t>
            </a:r>
            <a:r>
              <a:rPr lang="en-US" altLang="zh-CN" sz="3100" b="1" i="1" dirty="0">
                <a:latin typeface="Times New Roman" panose="02020603050405020304" pitchFamily="18" charset="0"/>
              </a:rPr>
              <a:t>T</a:t>
            </a:r>
            <a:r>
              <a:rPr lang="zh-CN" altLang="en-US" sz="3100" b="1" i="1" dirty="0">
                <a:latin typeface="Times New Roman" panose="02020603050405020304" pitchFamily="18" charset="0"/>
              </a:rPr>
              <a:t>、 </a:t>
            </a:r>
            <a:r>
              <a:rPr lang="el-GR" altLang="zh-CN" sz="3100" i="1" dirty="0">
                <a:latin typeface="Times New Roman" panose="02020603050405020304" pitchFamily="18" charset="0"/>
              </a:rPr>
              <a:t>ω</a:t>
            </a:r>
            <a:r>
              <a:rPr lang="zh-CN" altLang="en-US" sz="3100" b="1" i="1" dirty="0">
                <a:latin typeface="Times New Roman" panose="02020603050405020304" pitchFamily="18" charset="0"/>
              </a:rPr>
              <a:t> 、</a:t>
            </a:r>
            <a:r>
              <a:rPr lang="zh-CN" altLang="en-US" sz="3100" i="1" dirty="0">
                <a:latin typeface="Times New Roman" panose="02020603050405020304" pitchFamily="18" charset="0"/>
              </a:rPr>
              <a:t> </a:t>
            </a:r>
            <a:r>
              <a:rPr lang="en-US" altLang="zh-CN" sz="3100" b="1" i="1" dirty="0">
                <a:latin typeface="Times New Roman" panose="02020603050405020304" pitchFamily="18" charset="0"/>
              </a:rPr>
              <a:t>v</a:t>
            </a:r>
            <a:r>
              <a:rPr lang="en-US" altLang="zh-CN" sz="3100" i="1" dirty="0">
                <a:latin typeface="Times New Roman" panose="02020603050405020304" pitchFamily="18" charset="0"/>
              </a:rPr>
              <a:t> </a:t>
            </a:r>
            <a:r>
              <a:rPr lang="zh-CN" altLang="en-US" sz="3100" b="1" dirty="0"/>
              <a:t>）</a:t>
            </a:r>
          </a:p>
        </p:txBody>
      </p:sp>
      <p:graphicFrame>
        <p:nvGraphicFramePr>
          <p:cNvPr id="17411" name="对象 174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2314162"/>
              </p:ext>
            </p:extLst>
          </p:nvPr>
        </p:nvGraphicFramePr>
        <p:xfrm>
          <a:off x="1598325" y="2060575"/>
          <a:ext cx="46799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3" imgW="1688367" imgH="799753" progId="Equation.3">
                  <p:embed/>
                </p:oleObj>
              </mc:Choice>
              <mc:Fallback>
                <p:oleObj r:id="rId3" imgW="1688367" imgH="799753" progId="Equation.3">
                  <p:embed/>
                  <p:pic>
                    <p:nvPicPr>
                      <p:cNvPr id="17411" name="对象 174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325" y="2060575"/>
                        <a:ext cx="467995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0" name="图片 174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47" y="1239693"/>
            <a:ext cx="3163888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本框 17412"/>
          <p:cNvSpPr txBox="1">
            <a:spLocks noChangeArrowheads="1"/>
          </p:cNvSpPr>
          <p:nvPr/>
        </p:nvSpPr>
        <p:spPr bwMode="auto">
          <a:xfrm>
            <a:off x="785526" y="1916113"/>
            <a:ext cx="1101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/>
              <a:t>解：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1506240" y="1287720"/>
              <a:ext cx="9695160" cy="51145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6880" y="1278360"/>
                <a:ext cx="9713880" cy="513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29792378-8D35-478E-9E8A-9C54EA68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498" y="1262381"/>
            <a:ext cx="4333235" cy="433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26715A-C743-4244-A4DD-F1C34E38D98E}"/>
              </a:ext>
            </a:extLst>
          </p:cNvPr>
          <p:cNvSpPr txBox="1"/>
          <p:nvPr/>
        </p:nvSpPr>
        <p:spPr>
          <a:xfrm>
            <a:off x="1610591" y="32079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FF00"/>
                </a:solidFill>
              </a:rPr>
              <a:t>认识经纬度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6C3C29-DA03-44CC-AB44-7A666F7D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1" y="1262381"/>
            <a:ext cx="4376567" cy="43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79" y="39167"/>
            <a:ext cx="7038754" cy="677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0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26" y="-27763"/>
            <a:ext cx="7325832" cy="68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3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81" y="317518"/>
            <a:ext cx="9282224" cy="64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6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33412"/>
            <a:ext cx="102870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0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65" y="521769"/>
            <a:ext cx="10548516" cy="59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55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88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38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3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8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6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91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93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3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98A32D-0A63-4A74-B892-AFB4C604F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8" y="931178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70040" y="2521080"/>
              <a:ext cx="5886360" cy="763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680" y="2511720"/>
                <a:ext cx="5905080" cy="7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223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12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41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15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9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62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35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93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72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92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6" y="972469"/>
            <a:ext cx="7910623" cy="48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49" y="482253"/>
            <a:ext cx="7804298" cy="5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1895475"/>
            <a:ext cx="3333750" cy="306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99720" y="4867200"/>
              <a:ext cx="32040" cy="165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60" y="4857840"/>
                <a:ext cx="50760" cy="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9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67" y="516828"/>
            <a:ext cx="7038754" cy="53650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86120" y="4256280"/>
              <a:ext cx="564480" cy="4852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760" y="4246920"/>
                <a:ext cx="583200" cy="5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07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07" y="72188"/>
            <a:ext cx="6028660" cy="67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4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33AA42-64EC-4C2F-93A2-8A11039B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80501"/>
            <a:ext cx="4724400" cy="4438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761520" y="981000"/>
              <a:ext cx="4215240" cy="4773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2160" y="971640"/>
                <a:ext cx="4233960" cy="47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86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162</Words>
  <Application>Microsoft Office PowerPoint</Application>
  <PresentationFormat>宽屏</PresentationFormat>
  <Paragraphs>25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等线</vt:lpstr>
      <vt:lpstr>等线 Light</vt:lpstr>
      <vt:lpstr>楷体_GB2312</vt:lpstr>
      <vt:lpstr>宋体</vt:lpstr>
      <vt:lpstr>Arial</vt:lpstr>
      <vt:lpstr>Times New Roman</vt:lpstr>
      <vt:lpstr>Wingdings</vt:lpstr>
      <vt:lpstr>Office 主题​​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sdfz</cp:lastModifiedBy>
  <cp:revision>45</cp:revision>
  <dcterms:created xsi:type="dcterms:W3CDTF">2021-03-09T01:55:42Z</dcterms:created>
  <dcterms:modified xsi:type="dcterms:W3CDTF">2021-03-22T09:36:29Z</dcterms:modified>
</cp:coreProperties>
</file>